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309" r:id="rId3"/>
    <p:sldId id="271" r:id="rId4"/>
    <p:sldId id="276" r:id="rId5"/>
    <p:sldId id="281" r:id="rId6"/>
    <p:sldId id="318" r:id="rId7"/>
    <p:sldId id="282" r:id="rId8"/>
    <p:sldId id="288" r:id="rId9"/>
    <p:sldId id="311" r:id="rId10"/>
    <p:sldId id="313" r:id="rId11"/>
    <p:sldId id="315" r:id="rId12"/>
    <p:sldId id="259" r:id="rId13"/>
    <p:sldId id="317"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85CD"/>
    <a:srgbClr val="F4DCF1"/>
    <a:srgbClr val="E6B4E0"/>
    <a:srgbClr val="3FCDFF"/>
    <a:srgbClr val="FFDB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6172" autoAdjust="0"/>
  </p:normalViewPr>
  <p:slideViewPr>
    <p:cSldViewPr snapToGrid="0">
      <p:cViewPr varScale="1">
        <p:scale>
          <a:sx n="75" d="100"/>
          <a:sy n="75" d="100"/>
        </p:scale>
        <p:origin x="3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281680-9A12-4D1C-A419-9D0A6203696D}"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fr-FR"/>
        </a:p>
      </dgm:t>
    </dgm:pt>
    <dgm:pt modelId="{F253B3C2-65E6-4429-A19A-CDDAD174BEBA}">
      <dgm:prSet phldrT="[Texte]"/>
      <dgm:spPr/>
      <dgm:t>
        <a:bodyPr/>
        <a:lstStyle/>
        <a:p>
          <a:r>
            <a:rPr lang="fr-FR" dirty="0" smtClean="0"/>
            <a:t>Groupe 1 </a:t>
          </a:r>
          <a:endParaRPr lang="fr-FR" dirty="0"/>
        </a:p>
      </dgm:t>
    </dgm:pt>
    <dgm:pt modelId="{B76851ED-3ED6-4893-AAE4-C32D4573F614}" type="parTrans" cxnId="{8CDB7D09-D1BB-4C3B-A20E-75C8AE12DCBC}">
      <dgm:prSet/>
      <dgm:spPr/>
      <dgm:t>
        <a:bodyPr/>
        <a:lstStyle/>
        <a:p>
          <a:endParaRPr lang="fr-FR"/>
        </a:p>
      </dgm:t>
    </dgm:pt>
    <dgm:pt modelId="{D5DA9638-DAAF-41C3-906F-8F48C8B73A3E}" type="sibTrans" cxnId="{8CDB7D09-D1BB-4C3B-A20E-75C8AE12DCBC}">
      <dgm:prSet/>
      <dgm:spPr/>
      <dgm:t>
        <a:bodyPr/>
        <a:lstStyle/>
        <a:p>
          <a:endParaRPr lang="fr-FR"/>
        </a:p>
      </dgm:t>
    </dgm:pt>
    <dgm:pt modelId="{C8ADA4DC-62A2-43BC-8253-8C62A1191A25}">
      <dgm:prSet phldrT="[Texte]"/>
      <dgm:spPr/>
      <dgm:t>
        <a:bodyPr/>
        <a:lstStyle/>
        <a:p>
          <a:r>
            <a:rPr lang="fr-FR" b="1" u="sng" dirty="0" smtClean="0"/>
            <a:t>Développer le parcours professionnel des agents</a:t>
          </a:r>
          <a:r>
            <a:rPr lang="fr-FR" dirty="0" smtClean="0"/>
            <a:t> (accompagner et structurer les évolutions et changement de carrière, PEC, VAE…)</a:t>
          </a:r>
          <a:endParaRPr lang="fr-FR" dirty="0"/>
        </a:p>
      </dgm:t>
    </dgm:pt>
    <dgm:pt modelId="{113C535A-1655-4022-95CE-6259850FC2EA}" type="parTrans" cxnId="{B83293D0-E5A6-43EE-8138-D0508D578DE3}">
      <dgm:prSet/>
      <dgm:spPr/>
      <dgm:t>
        <a:bodyPr/>
        <a:lstStyle/>
        <a:p>
          <a:endParaRPr lang="fr-FR"/>
        </a:p>
      </dgm:t>
    </dgm:pt>
    <dgm:pt modelId="{A58E858F-810B-4A64-9A7F-B62C3AFE5771}" type="sibTrans" cxnId="{B83293D0-E5A6-43EE-8138-D0508D578DE3}">
      <dgm:prSet/>
      <dgm:spPr/>
      <dgm:t>
        <a:bodyPr/>
        <a:lstStyle/>
        <a:p>
          <a:endParaRPr lang="fr-FR"/>
        </a:p>
      </dgm:t>
    </dgm:pt>
    <dgm:pt modelId="{D7CA28DF-AFEB-4CDB-A9A3-90AF4A146120}">
      <dgm:prSet phldrT="[Texte]"/>
      <dgm:spPr/>
      <dgm:t>
        <a:bodyPr/>
        <a:lstStyle/>
        <a:p>
          <a:r>
            <a:rPr lang="fr-FR" dirty="0" smtClean="0"/>
            <a:t>Accessibilité à l’offre de formation</a:t>
          </a:r>
          <a:endParaRPr lang="fr-FR" dirty="0"/>
        </a:p>
      </dgm:t>
    </dgm:pt>
    <dgm:pt modelId="{E22C46BC-CB07-4776-B8A5-D5FD43B38759}" type="parTrans" cxnId="{9AC1C4A5-0E53-4C6E-9F90-3B6CEB2AADB6}">
      <dgm:prSet/>
      <dgm:spPr/>
      <dgm:t>
        <a:bodyPr/>
        <a:lstStyle/>
        <a:p>
          <a:endParaRPr lang="fr-FR"/>
        </a:p>
      </dgm:t>
    </dgm:pt>
    <dgm:pt modelId="{5CECB7AE-5476-40BA-8CC2-83029BA286A0}" type="sibTrans" cxnId="{9AC1C4A5-0E53-4C6E-9F90-3B6CEB2AADB6}">
      <dgm:prSet/>
      <dgm:spPr/>
      <dgm:t>
        <a:bodyPr/>
        <a:lstStyle/>
        <a:p>
          <a:endParaRPr lang="fr-FR"/>
        </a:p>
      </dgm:t>
    </dgm:pt>
    <dgm:pt modelId="{2B236756-E0F2-4109-A327-58C37631B18A}">
      <dgm:prSet phldrT="[Texte]"/>
      <dgm:spPr/>
      <dgm:t>
        <a:bodyPr/>
        <a:lstStyle/>
        <a:p>
          <a:r>
            <a:rPr lang="fr-FR" dirty="0" smtClean="0"/>
            <a:t>Groupe 2</a:t>
          </a:r>
          <a:endParaRPr lang="fr-FR" dirty="0"/>
        </a:p>
      </dgm:t>
    </dgm:pt>
    <dgm:pt modelId="{FF859416-672A-4DBD-AD51-9DE9A486FFF4}" type="parTrans" cxnId="{93ADB0F7-662B-4441-BFF6-D7C914FDE2CE}">
      <dgm:prSet/>
      <dgm:spPr/>
      <dgm:t>
        <a:bodyPr/>
        <a:lstStyle/>
        <a:p>
          <a:endParaRPr lang="fr-FR"/>
        </a:p>
      </dgm:t>
    </dgm:pt>
    <dgm:pt modelId="{C44CEE04-6473-4582-8AFA-3E262963A6FB}" type="sibTrans" cxnId="{93ADB0F7-662B-4441-BFF6-D7C914FDE2CE}">
      <dgm:prSet/>
      <dgm:spPr/>
      <dgm:t>
        <a:bodyPr/>
        <a:lstStyle/>
        <a:p>
          <a:endParaRPr lang="fr-FR"/>
        </a:p>
      </dgm:t>
    </dgm:pt>
    <dgm:pt modelId="{7A0A41B6-238C-493A-88EE-5E16E7C185FD}">
      <dgm:prSet phldrT="[Texte]"/>
      <dgm:spPr/>
      <dgm:t>
        <a:bodyPr/>
        <a:lstStyle/>
        <a:p>
          <a:r>
            <a:rPr lang="fr-FR" dirty="0" smtClean="0"/>
            <a:t>Recueillir les besoins des agents</a:t>
          </a:r>
          <a:endParaRPr lang="fr-FR" dirty="0"/>
        </a:p>
      </dgm:t>
    </dgm:pt>
    <dgm:pt modelId="{C06296AE-84F8-4835-A01A-CCBDE95B5AA0}" type="parTrans" cxnId="{F40B66AE-46D2-47E9-A513-F039D4C5CB37}">
      <dgm:prSet/>
      <dgm:spPr/>
      <dgm:t>
        <a:bodyPr/>
        <a:lstStyle/>
        <a:p>
          <a:endParaRPr lang="fr-FR"/>
        </a:p>
      </dgm:t>
    </dgm:pt>
    <dgm:pt modelId="{E97CD7C2-E080-4291-9442-1FB60ED85984}" type="sibTrans" cxnId="{F40B66AE-46D2-47E9-A513-F039D4C5CB37}">
      <dgm:prSet/>
      <dgm:spPr/>
      <dgm:t>
        <a:bodyPr/>
        <a:lstStyle/>
        <a:p>
          <a:endParaRPr lang="fr-FR"/>
        </a:p>
      </dgm:t>
    </dgm:pt>
    <dgm:pt modelId="{3FDD1777-A4ED-4783-AC42-15BE6A1EA643}">
      <dgm:prSet phldrT="[Texte]"/>
      <dgm:spPr/>
      <dgm:t>
        <a:bodyPr/>
        <a:lstStyle/>
        <a:p>
          <a:r>
            <a:rPr lang="fr-FR" b="1" i="0" u="sng" dirty="0" smtClean="0"/>
            <a:t>Orienter et accompagner</a:t>
          </a:r>
          <a:endParaRPr lang="fr-FR" b="1" i="0" u="sng" dirty="0"/>
        </a:p>
      </dgm:t>
    </dgm:pt>
    <dgm:pt modelId="{63527915-8577-49C8-976D-1B2C6C726A4C}" type="parTrans" cxnId="{3759E66F-AB8A-4DA1-BF84-EB1AD04215A4}">
      <dgm:prSet/>
      <dgm:spPr/>
      <dgm:t>
        <a:bodyPr/>
        <a:lstStyle/>
        <a:p>
          <a:endParaRPr lang="fr-FR"/>
        </a:p>
      </dgm:t>
    </dgm:pt>
    <dgm:pt modelId="{289BDB9D-363F-4BFC-A6B9-3D4A5693B08F}" type="sibTrans" cxnId="{3759E66F-AB8A-4DA1-BF84-EB1AD04215A4}">
      <dgm:prSet/>
      <dgm:spPr/>
      <dgm:t>
        <a:bodyPr/>
        <a:lstStyle/>
        <a:p>
          <a:endParaRPr lang="fr-FR"/>
        </a:p>
      </dgm:t>
    </dgm:pt>
    <dgm:pt modelId="{7FAE28C8-2A2B-4F4D-8A1E-AD1486B5CF49}">
      <dgm:prSet phldrT="[Texte]"/>
      <dgm:spPr/>
      <dgm:t>
        <a:bodyPr/>
        <a:lstStyle/>
        <a:p>
          <a:r>
            <a:rPr lang="fr-FR" dirty="0" smtClean="0"/>
            <a:t>Groupe 3</a:t>
          </a:r>
          <a:endParaRPr lang="fr-FR" dirty="0"/>
        </a:p>
      </dgm:t>
    </dgm:pt>
    <dgm:pt modelId="{789108E5-7961-4503-A360-8242866810CB}" type="parTrans" cxnId="{05FA37CD-0606-4EDE-B09E-6A0D86C37DA3}">
      <dgm:prSet/>
      <dgm:spPr/>
      <dgm:t>
        <a:bodyPr/>
        <a:lstStyle/>
        <a:p>
          <a:endParaRPr lang="fr-FR"/>
        </a:p>
      </dgm:t>
    </dgm:pt>
    <dgm:pt modelId="{28C71194-36A1-4389-A948-C0587F81547D}" type="sibTrans" cxnId="{05FA37CD-0606-4EDE-B09E-6A0D86C37DA3}">
      <dgm:prSet/>
      <dgm:spPr/>
      <dgm:t>
        <a:bodyPr/>
        <a:lstStyle/>
        <a:p>
          <a:endParaRPr lang="fr-FR"/>
        </a:p>
      </dgm:t>
    </dgm:pt>
    <dgm:pt modelId="{2EABDF58-F5C0-49F9-83B3-6B29A05C7F01}">
      <dgm:prSet phldrT="[Texte]"/>
      <dgm:spPr/>
      <dgm:t>
        <a:bodyPr/>
        <a:lstStyle/>
        <a:p>
          <a:r>
            <a:rPr lang="fr-FR" b="1" u="sng" dirty="0" smtClean="0"/>
            <a:t>Établir le plan local </a:t>
          </a:r>
          <a:r>
            <a:rPr lang="fr-FR" dirty="0" smtClean="0"/>
            <a:t>de formation sur la base des orientations nationales (schéma directeur interministérielle et du MASA)</a:t>
          </a:r>
          <a:endParaRPr lang="fr-FR" dirty="0"/>
        </a:p>
      </dgm:t>
    </dgm:pt>
    <dgm:pt modelId="{511853A5-70B5-43C1-B9C8-4F6705600250}" type="parTrans" cxnId="{42D2E9F5-3DE8-4D43-95F4-C05E333F1699}">
      <dgm:prSet/>
      <dgm:spPr/>
      <dgm:t>
        <a:bodyPr/>
        <a:lstStyle/>
        <a:p>
          <a:endParaRPr lang="fr-FR"/>
        </a:p>
      </dgm:t>
    </dgm:pt>
    <dgm:pt modelId="{D6D79D23-EBFD-464D-93A8-A6A596433955}" type="sibTrans" cxnId="{42D2E9F5-3DE8-4D43-95F4-C05E333F1699}">
      <dgm:prSet/>
      <dgm:spPr/>
      <dgm:t>
        <a:bodyPr/>
        <a:lstStyle/>
        <a:p>
          <a:endParaRPr lang="fr-FR"/>
        </a:p>
      </dgm:t>
    </dgm:pt>
    <dgm:pt modelId="{EEF48DC5-541A-4633-88FF-0DB40B87A002}">
      <dgm:prSet phldrT="[Texte]"/>
      <dgm:spPr/>
      <dgm:t>
        <a:bodyPr/>
        <a:lstStyle/>
        <a:p>
          <a:r>
            <a:rPr lang="fr-FR" dirty="0" smtClean="0"/>
            <a:t>Proposer des formats de formations adaptés (présentiel, </a:t>
          </a:r>
          <a:r>
            <a:rPr lang="fr-FR" dirty="0" err="1" smtClean="0"/>
            <a:t>distanciel</a:t>
          </a:r>
          <a:r>
            <a:rPr lang="fr-FR" dirty="0" smtClean="0"/>
            <a:t>, e-learning avec Mentor</a:t>
          </a:r>
          <a:endParaRPr lang="fr-FR" dirty="0"/>
        </a:p>
      </dgm:t>
    </dgm:pt>
    <dgm:pt modelId="{FA85A478-F671-464D-A7AF-4E887E6E2FF7}" type="parTrans" cxnId="{07FD2FCB-2E02-4756-BEA7-9A81FA5CA821}">
      <dgm:prSet/>
      <dgm:spPr/>
      <dgm:t>
        <a:bodyPr/>
        <a:lstStyle/>
        <a:p>
          <a:endParaRPr lang="fr-FR"/>
        </a:p>
      </dgm:t>
    </dgm:pt>
    <dgm:pt modelId="{264C0CAF-50D6-4B8F-B1F1-7B310E111856}" type="sibTrans" cxnId="{07FD2FCB-2E02-4756-BEA7-9A81FA5CA821}">
      <dgm:prSet/>
      <dgm:spPr/>
      <dgm:t>
        <a:bodyPr/>
        <a:lstStyle/>
        <a:p>
          <a:endParaRPr lang="fr-FR"/>
        </a:p>
      </dgm:t>
    </dgm:pt>
    <dgm:pt modelId="{FACD44DA-3982-481B-A51D-6740953FCB25}">
      <dgm:prSet phldrT="[Texte]"/>
      <dgm:spPr/>
      <dgm:t>
        <a:bodyPr/>
        <a:lstStyle/>
        <a:p>
          <a:r>
            <a:rPr lang="fr-FR" dirty="0" smtClean="0"/>
            <a:t>Assurer les modalités d’inscription</a:t>
          </a:r>
          <a:endParaRPr lang="fr-FR" dirty="0"/>
        </a:p>
      </dgm:t>
    </dgm:pt>
    <dgm:pt modelId="{CCA9C2D5-778C-4755-A40B-8DEE2D7377C4}" type="parTrans" cxnId="{CA31620C-EE39-4685-9A7A-120EFAB20532}">
      <dgm:prSet/>
      <dgm:spPr/>
      <dgm:t>
        <a:bodyPr/>
        <a:lstStyle/>
        <a:p>
          <a:endParaRPr lang="fr-FR"/>
        </a:p>
      </dgm:t>
    </dgm:pt>
    <dgm:pt modelId="{C09F59DF-1878-4DA5-852F-2E2E9EFB62F3}" type="sibTrans" cxnId="{CA31620C-EE39-4685-9A7A-120EFAB20532}">
      <dgm:prSet/>
      <dgm:spPr/>
      <dgm:t>
        <a:bodyPr/>
        <a:lstStyle/>
        <a:p>
          <a:endParaRPr lang="fr-FR"/>
        </a:p>
      </dgm:t>
    </dgm:pt>
    <dgm:pt modelId="{12F1E522-F94D-4900-984E-AA2DD9F39AF6}">
      <dgm:prSet phldrT="[Texte]"/>
      <dgm:spPr/>
      <dgm:t>
        <a:bodyPr/>
        <a:lstStyle/>
        <a:p>
          <a:r>
            <a:rPr lang="fr-FR" dirty="0" smtClean="0"/>
            <a:t>Informer (diffusion, aide à la recherche)</a:t>
          </a:r>
          <a:endParaRPr lang="fr-FR" dirty="0"/>
        </a:p>
      </dgm:t>
    </dgm:pt>
    <dgm:pt modelId="{CE114BDF-1821-4197-977E-D9540819C873}" type="parTrans" cxnId="{150E6144-AA10-49F2-AD54-221A55389B55}">
      <dgm:prSet/>
      <dgm:spPr/>
      <dgm:t>
        <a:bodyPr/>
        <a:lstStyle/>
        <a:p>
          <a:endParaRPr lang="fr-FR"/>
        </a:p>
      </dgm:t>
    </dgm:pt>
    <dgm:pt modelId="{21215A2D-7305-4662-8E35-046855389F16}" type="sibTrans" cxnId="{150E6144-AA10-49F2-AD54-221A55389B55}">
      <dgm:prSet/>
      <dgm:spPr/>
      <dgm:t>
        <a:bodyPr/>
        <a:lstStyle/>
        <a:p>
          <a:endParaRPr lang="fr-FR"/>
        </a:p>
      </dgm:t>
    </dgm:pt>
    <dgm:pt modelId="{8E0C0544-82CA-4E52-B363-6217926E40A5}">
      <dgm:prSet phldrT="[Texte]"/>
      <dgm:spPr/>
      <dgm:t>
        <a:bodyPr/>
        <a:lstStyle/>
        <a:p>
          <a:r>
            <a:rPr lang="fr-FR" dirty="0" smtClean="0"/>
            <a:t>Animer une commission Formation ?</a:t>
          </a:r>
          <a:endParaRPr lang="fr-FR" dirty="0"/>
        </a:p>
      </dgm:t>
    </dgm:pt>
    <dgm:pt modelId="{4F3D7B33-083E-46F8-8346-69D968B647E7}" type="parTrans" cxnId="{13EF2D19-69EF-40AE-8D42-8AE6597A46A0}">
      <dgm:prSet/>
      <dgm:spPr/>
      <dgm:t>
        <a:bodyPr/>
        <a:lstStyle/>
        <a:p>
          <a:endParaRPr lang="fr-FR"/>
        </a:p>
      </dgm:t>
    </dgm:pt>
    <dgm:pt modelId="{B1365061-23AA-4670-A6EF-8A03A0352CEC}" type="sibTrans" cxnId="{13EF2D19-69EF-40AE-8D42-8AE6597A46A0}">
      <dgm:prSet/>
      <dgm:spPr/>
      <dgm:t>
        <a:bodyPr/>
        <a:lstStyle/>
        <a:p>
          <a:endParaRPr lang="fr-FR"/>
        </a:p>
      </dgm:t>
    </dgm:pt>
    <dgm:pt modelId="{03EA4091-B9BA-4AB8-810B-5E0F28FF1A1B}" type="pres">
      <dgm:prSet presAssocID="{6B281680-9A12-4D1C-A419-9D0A6203696D}" presName="linearFlow" presStyleCnt="0">
        <dgm:presLayoutVars>
          <dgm:dir/>
          <dgm:animLvl val="lvl"/>
          <dgm:resizeHandles/>
        </dgm:presLayoutVars>
      </dgm:prSet>
      <dgm:spPr/>
      <dgm:t>
        <a:bodyPr/>
        <a:lstStyle/>
        <a:p>
          <a:endParaRPr lang="fr-FR"/>
        </a:p>
      </dgm:t>
    </dgm:pt>
    <dgm:pt modelId="{7BD5948B-6110-4B59-9C40-CB095BFB0AB0}" type="pres">
      <dgm:prSet presAssocID="{F253B3C2-65E6-4429-A19A-CDDAD174BEBA}" presName="compositeNode" presStyleCnt="0">
        <dgm:presLayoutVars>
          <dgm:bulletEnabled val="1"/>
        </dgm:presLayoutVars>
      </dgm:prSet>
      <dgm:spPr/>
    </dgm:pt>
    <dgm:pt modelId="{4A6C2F6F-569A-48A3-912C-14B9958BC602}" type="pres">
      <dgm:prSet presAssocID="{F253B3C2-65E6-4429-A19A-CDDAD174BEBA}" presName="image" presStyleLbl="fgImgPlace1" presStyleIdx="0" presStyleCnt="3"/>
      <dgm:spPr>
        <a:blipFill rotWithShape="1">
          <a:blip xmlns:r="http://schemas.openxmlformats.org/officeDocument/2006/relationships" r:embed="rId1"/>
          <a:stretch>
            <a:fillRect/>
          </a:stretch>
        </a:blipFill>
      </dgm:spPr>
    </dgm:pt>
    <dgm:pt modelId="{DA421399-CA99-47F7-A290-5F27A17DB165}" type="pres">
      <dgm:prSet presAssocID="{F253B3C2-65E6-4429-A19A-CDDAD174BEBA}" presName="childNode" presStyleLbl="node1" presStyleIdx="0" presStyleCnt="3">
        <dgm:presLayoutVars>
          <dgm:bulletEnabled val="1"/>
        </dgm:presLayoutVars>
      </dgm:prSet>
      <dgm:spPr/>
      <dgm:t>
        <a:bodyPr/>
        <a:lstStyle/>
        <a:p>
          <a:endParaRPr lang="fr-FR"/>
        </a:p>
      </dgm:t>
    </dgm:pt>
    <dgm:pt modelId="{2BBFD515-A4CF-4729-9CB3-1A2F6F985051}" type="pres">
      <dgm:prSet presAssocID="{F253B3C2-65E6-4429-A19A-CDDAD174BEBA}" presName="parentNode" presStyleLbl="revTx" presStyleIdx="0" presStyleCnt="3">
        <dgm:presLayoutVars>
          <dgm:chMax val="0"/>
          <dgm:bulletEnabled val="1"/>
        </dgm:presLayoutVars>
      </dgm:prSet>
      <dgm:spPr/>
      <dgm:t>
        <a:bodyPr/>
        <a:lstStyle/>
        <a:p>
          <a:endParaRPr lang="fr-FR"/>
        </a:p>
      </dgm:t>
    </dgm:pt>
    <dgm:pt modelId="{56BC16FE-B159-4759-9127-571A05998FF6}" type="pres">
      <dgm:prSet presAssocID="{D5DA9638-DAAF-41C3-906F-8F48C8B73A3E}" presName="sibTrans" presStyleCnt="0"/>
      <dgm:spPr/>
    </dgm:pt>
    <dgm:pt modelId="{84230C36-AEBF-4E70-BB77-16F7322B1D4F}" type="pres">
      <dgm:prSet presAssocID="{2B236756-E0F2-4109-A327-58C37631B18A}" presName="compositeNode" presStyleCnt="0">
        <dgm:presLayoutVars>
          <dgm:bulletEnabled val="1"/>
        </dgm:presLayoutVars>
      </dgm:prSet>
      <dgm:spPr/>
    </dgm:pt>
    <dgm:pt modelId="{C243ECFB-6C7C-446C-87C0-E8F4379F046B}" type="pres">
      <dgm:prSet presAssocID="{2B236756-E0F2-4109-A327-58C37631B18A}" presName="image" presStyleLbl="fgImgPlace1" presStyleIdx="1" presStyleCnt="3"/>
      <dgm:spPr>
        <a:blipFill rotWithShape="1">
          <a:blip xmlns:r="http://schemas.openxmlformats.org/officeDocument/2006/relationships" r:embed="rId2"/>
          <a:stretch>
            <a:fillRect/>
          </a:stretch>
        </a:blipFill>
      </dgm:spPr>
    </dgm:pt>
    <dgm:pt modelId="{15DA3C76-86FA-4C72-B540-CA4A221549D9}" type="pres">
      <dgm:prSet presAssocID="{2B236756-E0F2-4109-A327-58C37631B18A}" presName="childNode" presStyleLbl="node1" presStyleIdx="1" presStyleCnt="3">
        <dgm:presLayoutVars>
          <dgm:bulletEnabled val="1"/>
        </dgm:presLayoutVars>
      </dgm:prSet>
      <dgm:spPr/>
      <dgm:t>
        <a:bodyPr/>
        <a:lstStyle/>
        <a:p>
          <a:endParaRPr lang="fr-FR"/>
        </a:p>
      </dgm:t>
    </dgm:pt>
    <dgm:pt modelId="{A2793362-FE49-4CF7-B489-F6BA5375FC42}" type="pres">
      <dgm:prSet presAssocID="{2B236756-E0F2-4109-A327-58C37631B18A}" presName="parentNode" presStyleLbl="revTx" presStyleIdx="1" presStyleCnt="3">
        <dgm:presLayoutVars>
          <dgm:chMax val="0"/>
          <dgm:bulletEnabled val="1"/>
        </dgm:presLayoutVars>
      </dgm:prSet>
      <dgm:spPr/>
      <dgm:t>
        <a:bodyPr/>
        <a:lstStyle/>
        <a:p>
          <a:endParaRPr lang="fr-FR"/>
        </a:p>
      </dgm:t>
    </dgm:pt>
    <dgm:pt modelId="{86D2BF9D-8507-4C26-BC0F-C74A63C1D45B}" type="pres">
      <dgm:prSet presAssocID="{C44CEE04-6473-4582-8AFA-3E262963A6FB}" presName="sibTrans" presStyleCnt="0"/>
      <dgm:spPr/>
    </dgm:pt>
    <dgm:pt modelId="{B1CFF067-02C2-4D12-A465-5305EFAC83F8}" type="pres">
      <dgm:prSet presAssocID="{7FAE28C8-2A2B-4F4D-8A1E-AD1486B5CF49}" presName="compositeNode" presStyleCnt="0">
        <dgm:presLayoutVars>
          <dgm:bulletEnabled val="1"/>
        </dgm:presLayoutVars>
      </dgm:prSet>
      <dgm:spPr/>
    </dgm:pt>
    <dgm:pt modelId="{8E5750E5-0ED8-4632-8661-39878A1106A5}" type="pres">
      <dgm:prSet presAssocID="{7FAE28C8-2A2B-4F4D-8A1E-AD1486B5CF49}" presName="image" presStyleLbl="fgImgPlace1" presStyleIdx="2" presStyleCnt="3"/>
      <dgm:spPr>
        <a:blipFill rotWithShape="1">
          <a:blip xmlns:r="http://schemas.openxmlformats.org/officeDocument/2006/relationships" r:embed="rId3"/>
          <a:stretch>
            <a:fillRect/>
          </a:stretch>
        </a:blipFill>
      </dgm:spPr>
    </dgm:pt>
    <dgm:pt modelId="{A065F93F-DE61-48AF-913C-8BD07BD124C3}" type="pres">
      <dgm:prSet presAssocID="{7FAE28C8-2A2B-4F4D-8A1E-AD1486B5CF49}" presName="childNode" presStyleLbl="node1" presStyleIdx="2" presStyleCnt="3">
        <dgm:presLayoutVars>
          <dgm:bulletEnabled val="1"/>
        </dgm:presLayoutVars>
      </dgm:prSet>
      <dgm:spPr/>
      <dgm:t>
        <a:bodyPr/>
        <a:lstStyle/>
        <a:p>
          <a:endParaRPr lang="fr-FR"/>
        </a:p>
      </dgm:t>
    </dgm:pt>
    <dgm:pt modelId="{34F2079B-779D-4378-9741-4C2579C94F1A}" type="pres">
      <dgm:prSet presAssocID="{7FAE28C8-2A2B-4F4D-8A1E-AD1486B5CF49}" presName="parentNode" presStyleLbl="revTx" presStyleIdx="2" presStyleCnt="3">
        <dgm:presLayoutVars>
          <dgm:chMax val="0"/>
          <dgm:bulletEnabled val="1"/>
        </dgm:presLayoutVars>
      </dgm:prSet>
      <dgm:spPr/>
      <dgm:t>
        <a:bodyPr/>
        <a:lstStyle/>
        <a:p>
          <a:endParaRPr lang="fr-FR"/>
        </a:p>
      </dgm:t>
    </dgm:pt>
  </dgm:ptLst>
  <dgm:cxnLst>
    <dgm:cxn modelId="{9AC1C4A5-0E53-4C6E-9F90-3B6CEB2AADB6}" srcId="{F253B3C2-65E6-4429-A19A-CDDAD174BEBA}" destId="{D7CA28DF-AFEB-4CDB-A9A3-90AF4A146120}" srcOrd="1" destOrd="0" parTransId="{E22C46BC-CB07-4776-B8A5-D5FD43B38759}" sibTransId="{5CECB7AE-5476-40BA-8CC2-83029BA286A0}"/>
    <dgm:cxn modelId="{42D2E9F5-3DE8-4D43-95F4-C05E333F1699}" srcId="{7FAE28C8-2A2B-4F4D-8A1E-AD1486B5CF49}" destId="{2EABDF58-F5C0-49F9-83B3-6B29A05C7F01}" srcOrd="0" destOrd="0" parTransId="{511853A5-70B5-43C1-B9C8-4F6705600250}" sibTransId="{D6D79D23-EBFD-464D-93A8-A6A596433955}"/>
    <dgm:cxn modelId="{C326FA42-3948-4AC5-9D77-6ADFFCC5B026}" type="presOf" srcId="{D7CA28DF-AFEB-4CDB-A9A3-90AF4A146120}" destId="{DA421399-CA99-47F7-A290-5F27A17DB165}" srcOrd="0" destOrd="1" presId="urn:microsoft.com/office/officeart/2005/8/layout/hList2"/>
    <dgm:cxn modelId="{0EA8781F-0873-4D50-ABA1-A484458D08A8}" type="presOf" srcId="{F253B3C2-65E6-4429-A19A-CDDAD174BEBA}" destId="{2BBFD515-A4CF-4729-9CB3-1A2F6F985051}" srcOrd="0" destOrd="0" presId="urn:microsoft.com/office/officeart/2005/8/layout/hList2"/>
    <dgm:cxn modelId="{13EF2D19-69EF-40AE-8D42-8AE6597A46A0}" srcId="{2B236756-E0F2-4109-A327-58C37631B18A}" destId="{8E0C0544-82CA-4E52-B363-6217926E40A5}" srcOrd="4" destOrd="0" parTransId="{4F3D7B33-083E-46F8-8346-69D968B647E7}" sibTransId="{B1365061-23AA-4670-A6EF-8A03A0352CEC}"/>
    <dgm:cxn modelId="{8FF26CE5-E625-4CE5-AA03-613E28761063}" type="presOf" srcId="{2B236756-E0F2-4109-A327-58C37631B18A}" destId="{A2793362-FE49-4CF7-B489-F6BA5375FC42}" srcOrd="0" destOrd="0" presId="urn:microsoft.com/office/officeart/2005/8/layout/hList2"/>
    <dgm:cxn modelId="{93ADB0F7-662B-4441-BFF6-D7C914FDE2CE}" srcId="{6B281680-9A12-4D1C-A419-9D0A6203696D}" destId="{2B236756-E0F2-4109-A327-58C37631B18A}" srcOrd="1" destOrd="0" parTransId="{FF859416-672A-4DBD-AD51-9DE9A486FFF4}" sibTransId="{C44CEE04-6473-4582-8AFA-3E262963A6FB}"/>
    <dgm:cxn modelId="{0760B530-3A56-4926-9028-4793005F558A}" type="presOf" srcId="{3FDD1777-A4ED-4783-AC42-15BE6A1EA643}" destId="{15DA3C76-86FA-4C72-B540-CA4A221549D9}" srcOrd="0" destOrd="3" presId="urn:microsoft.com/office/officeart/2005/8/layout/hList2"/>
    <dgm:cxn modelId="{07D25F98-06C2-48F5-9B53-1F0E99F2CC76}" type="presOf" srcId="{12F1E522-F94D-4900-984E-AA2DD9F39AF6}" destId="{15DA3C76-86FA-4C72-B540-CA4A221549D9}" srcOrd="0" destOrd="2" presId="urn:microsoft.com/office/officeart/2005/8/layout/hList2"/>
    <dgm:cxn modelId="{C833C04D-3A30-4CA8-A124-0993749EB3D1}" type="presOf" srcId="{8E0C0544-82CA-4E52-B363-6217926E40A5}" destId="{15DA3C76-86FA-4C72-B540-CA4A221549D9}" srcOrd="0" destOrd="4" presId="urn:microsoft.com/office/officeart/2005/8/layout/hList2"/>
    <dgm:cxn modelId="{B83293D0-E5A6-43EE-8138-D0508D578DE3}" srcId="{F253B3C2-65E6-4429-A19A-CDDAD174BEBA}" destId="{C8ADA4DC-62A2-43BC-8253-8C62A1191A25}" srcOrd="0" destOrd="0" parTransId="{113C535A-1655-4022-95CE-6259850FC2EA}" sibTransId="{A58E858F-810B-4A64-9A7F-B62C3AFE5771}"/>
    <dgm:cxn modelId="{61B10332-1676-448B-BA11-FBACC6D01ABD}" type="presOf" srcId="{FACD44DA-3982-481B-A51D-6740953FCB25}" destId="{15DA3C76-86FA-4C72-B540-CA4A221549D9}" srcOrd="0" destOrd="1" presId="urn:microsoft.com/office/officeart/2005/8/layout/hList2"/>
    <dgm:cxn modelId="{150E6144-AA10-49F2-AD54-221A55389B55}" srcId="{2B236756-E0F2-4109-A327-58C37631B18A}" destId="{12F1E522-F94D-4900-984E-AA2DD9F39AF6}" srcOrd="2" destOrd="0" parTransId="{CE114BDF-1821-4197-977E-D9540819C873}" sibTransId="{21215A2D-7305-4662-8E35-046855389F16}"/>
    <dgm:cxn modelId="{3EB9AE53-98AD-4358-8800-182DC9D1EE07}" type="presOf" srcId="{C8ADA4DC-62A2-43BC-8253-8C62A1191A25}" destId="{DA421399-CA99-47F7-A290-5F27A17DB165}" srcOrd="0" destOrd="0" presId="urn:microsoft.com/office/officeart/2005/8/layout/hList2"/>
    <dgm:cxn modelId="{05FA37CD-0606-4EDE-B09E-6A0D86C37DA3}" srcId="{6B281680-9A12-4D1C-A419-9D0A6203696D}" destId="{7FAE28C8-2A2B-4F4D-8A1E-AD1486B5CF49}" srcOrd="2" destOrd="0" parTransId="{789108E5-7961-4503-A360-8242866810CB}" sibTransId="{28C71194-36A1-4389-A948-C0587F81547D}"/>
    <dgm:cxn modelId="{1B1594C5-7F65-4FE7-AF36-D9C64C564165}" type="presOf" srcId="{7A0A41B6-238C-493A-88EE-5E16E7C185FD}" destId="{15DA3C76-86FA-4C72-B540-CA4A221549D9}" srcOrd="0" destOrd="0" presId="urn:microsoft.com/office/officeart/2005/8/layout/hList2"/>
    <dgm:cxn modelId="{CA31620C-EE39-4685-9A7A-120EFAB20532}" srcId="{2B236756-E0F2-4109-A327-58C37631B18A}" destId="{FACD44DA-3982-481B-A51D-6740953FCB25}" srcOrd="1" destOrd="0" parTransId="{CCA9C2D5-778C-4755-A40B-8DEE2D7377C4}" sibTransId="{C09F59DF-1878-4DA5-852F-2E2E9EFB62F3}"/>
    <dgm:cxn modelId="{F2684CF0-7619-4288-8439-BF302EF6C29D}" type="presOf" srcId="{EEF48DC5-541A-4633-88FF-0DB40B87A002}" destId="{A065F93F-DE61-48AF-913C-8BD07BD124C3}" srcOrd="0" destOrd="1" presId="urn:microsoft.com/office/officeart/2005/8/layout/hList2"/>
    <dgm:cxn modelId="{7B981615-6C0E-4623-BBDF-D9BBF0D66DB1}" type="presOf" srcId="{6B281680-9A12-4D1C-A419-9D0A6203696D}" destId="{03EA4091-B9BA-4AB8-810B-5E0F28FF1A1B}" srcOrd="0" destOrd="0" presId="urn:microsoft.com/office/officeart/2005/8/layout/hList2"/>
    <dgm:cxn modelId="{8CDB7D09-D1BB-4C3B-A20E-75C8AE12DCBC}" srcId="{6B281680-9A12-4D1C-A419-9D0A6203696D}" destId="{F253B3C2-65E6-4429-A19A-CDDAD174BEBA}" srcOrd="0" destOrd="0" parTransId="{B76851ED-3ED6-4893-AAE4-C32D4573F614}" sibTransId="{D5DA9638-DAAF-41C3-906F-8F48C8B73A3E}"/>
    <dgm:cxn modelId="{966961BD-9534-4DA8-97D0-7DD3FE9DD003}" type="presOf" srcId="{2EABDF58-F5C0-49F9-83B3-6B29A05C7F01}" destId="{A065F93F-DE61-48AF-913C-8BD07BD124C3}" srcOrd="0" destOrd="0" presId="urn:microsoft.com/office/officeart/2005/8/layout/hList2"/>
    <dgm:cxn modelId="{07FD2FCB-2E02-4756-BEA7-9A81FA5CA821}" srcId="{7FAE28C8-2A2B-4F4D-8A1E-AD1486B5CF49}" destId="{EEF48DC5-541A-4633-88FF-0DB40B87A002}" srcOrd="1" destOrd="0" parTransId="{FA85A478-F671-464D-A7AF-4E887E6E2FF7}" sibTransId="{264C0CAF-50D6-4B8F-B1F1-7B310E111856}"/>
    <dgm:cxn modelId="{3759E66F-AB8A-4DA1-BF84-EB1AD04215A4}" srcId="{2B236756-E0F2-4109-A327-58C37631B18A}" destId="{3FDD1777-A4ED-4783-AC42-15BE6A1EA643}" srcOrd="3" destOrd="0" parTransId="{63527915-8577-49C8-976D-1B2C6C726A4C}" sibTransId="{289BDB9D-363F-4BFC-A6B9-3D4A5693B08F}"/>
    <dgm:cxn modelId="{57C2E952-1C37-4B43-A6DC-C5644F360189}" type="presOf" srcId="{7FAE28C8-2A2B-4F4D-8A1E-AD1486B5CF49}" destId="{34F2079B-779D-4378-9741-4C2579C94F1A}" srcOrd="0" destOrd="0" presId="urn:microsoft.com/office/officeart/2005/8/layout/hList2"/>
    <dgm:cxn modelId="{F40B66AE-46D2-47E9-A513-F039D4C5CB37}" srcId="{2B236756-E0F2-4109-A327-58C37631B18A}" destId="{7A0A41B6-238C-493A-88EE-5E16E7C185FD}" srcOrd="0" destOrd="0" parTransId="{C06296AE-84F8-4835-A01A-CCBDE95B5AA0}" sibTransId="{E97CD7C2-E080-4291-9442-1FB60ED85984}"/>
    <dgm:cxn modelId="{04179C79-4F8D-4AC8-84D9-AB2E6186D2F8}" type="presParOf" srcId="{03EA4091-B9BA-4AB8-810B-5E0F28FF1A1B}" destId="{7BD5948B-6110-4B59-9C40-CB095BFB0AB0}" srcOrd="0" destOrd="0" presId="urn:microsoft.com/office/officeart/2005/8/layout/hList2"/>
    <dgm:cxn modelId="{D02E2F37-B355-477D-BBCD-43ABEFCBFB12}" type="presParOf" srcId="{7BD5948B-6110-4B59-9C40-CB095BFB0AB0}" destId="{4A6C2F6F-569A-48A3-912C-14B9958BC602}" srcOrd="0" destOrd="0" presId="urn:microsoft.com/office/officeart/2005/8/layout/hList2"/>
    <dgm:cxn modelId="{1405387C-F065-4623-AB65-BB2C1452C263}" type="presParOf" srcId="{7BD5948B-6110-4B59-9C40-CB095BFB0AB0}" destId="{DA421399-CA99-47F7-A290-5F27A17DB165}" srcOrd="1" destOrd="0" presId="urn:microsoft.com/office/officeart/2005/8/layout/hList2"/>
    <dgm:cxn modelId="{44AED7F3-7FA2-48F5-9AAA-7CF093E20EEB}" type="presParOf" srcId="{7BD5948B-6110-4B59-9C40-CB095BFB0AB0}" destId="{2BBFD515-A4CF-4729-9CB3-1A2F6F985051}" srcOrd="2" destOrd="0" presId="urn:microsoft.com/office/officeart/2005/8/layout/hList2"/>
    <dgm:cxn modelId="{7142EA57-0925-4B1E-87CA-28EB261E8F6F}" type="presParOf" srcId="{03EA4091-B9BA-4AB8-810B-5E0F28FF1A1B}" destId="{56BC16FE-B159-4759-9127-571A05998FF6}" srcOrd="1" destOrd="0" presId="urn:microsoft.com/office/officeart/2005/8/layout/hList2"/>
    <dgm:cxn modelId="{111E681C-4BEC-44D5-99D8-E6711C2DEB8B}" type="presParOf" srcId="{03EA4091-B9BA-4AB8-810B-5E0F28FF1A1B}" destId="{84230C36-AEBF-4E70-BB77-16F7322B1D4F}" srcOrd="2" destOrd="0" presId="urn:microsoft.com/office/officeart/2005/8/layout/hList2"/>
    <dgm:cxn modelId="{CBBA2C4E-2ADC-4970-BAB5-BEC2BF400A44}" type="presParOf" srcId="{84230C36-AEBF-4E70-BB77-16F7322B1D4F}" destId="{C243ECFB-6C7C-446C-87C0-E8F4379F046B}" srcOrd="0" destOrd="0" presId="urn:microsoft.com/office/officeart/2005/8/layout/hList2"/>
    <dgm:cxn modelId="{2B162118-B98E-4CF5-8CB4-C549FF35FFD5}" type="presParOf" srcId="{84230C36-AEBF-4E70-BB77-16F7322B1D4F}" destId="{15DA3C76-86FA-4C72-B540-CA4A221549D9}" srcOrd="1" destOrd="0" presId="urn:microsoft.com/office/officeart/2005/8/layout/hList2"/>
    <dgm:cxn modelId="{29D93532-B0BB-4B25-84A3-A98334915CD8}" type="presParOf" srcId="{84230C36-AEBF-4E70-BB77-16F7322B1D4F}" destId="{A2793362-FE49-4CF7-B489-F6BA5375FC42}" srcOrd="2" destOrd="0" presId="urn:microsoft.com/office/officeart/2005/8/layout/hList2"/>
    <dgm:cxn modelId="{73389EAF-CC83-4EAA-BB5E-9C0832A5CF9C}" type="presParOf" srcId="{03EA4091-B9BA-4AB8-810B-5E0F28FF1A1B}" destId="{86D2BF9D-8507-4C26-BC0F-C74A63C1D45B}" srcOrd="3" destOrd="0" presId="urn:microsoft.com/office/officeart/2005/8/layout/hList2"/>
    <dgm:cxn modelId="{F12B84F0-7843-4EE7-BBC5-C7D5C151078C}" type="presParOf" srcId="{03EA4091-B9BA-4AB8-810B-5E0F28FF1A1B}" destId="{B1CFF067-02C2-4D12-A465-5305EFAC83F8}" srcOrd="4" destOrd="0" presId="urn:microsoft.com/office/officeart/2005/8/layout/hList2"/>
    <dgm:cxn modelId="{18C41B8A-DDAC-4AA3-A7D5-A2F050F1CAEA}" type="presParOf" srcId="{B1CFF067-02C2-4D12-A465-5305EFAC83F8}" destId="{8E5750E5-0ED8-4632-8661-39878A1106A5}" srcOrd="0" destOrd="0" presId="urn:microsoft.com/office/officeart/2005/8/layout/hList2"/>
    <dgm:cxn modelId="{CDFEA530-7D38-4238-9AF4-432F9DF7D427}" type="presParOf" srcId="{B1CFF067-02C2-4D12-A465-5305EFAC83F8}" destId="{A065F93F-DE61-48AF-913C-8BD07BD124C3}" srcOrd="1" destOrd="0" presId="urn:microsoft.com/office/officeart/2005/8/layout/hList2"/>
    <dgm:cxn modelId="{9F213A43-870F-4D32-AE99-B268CA311245}" type="presParOf" srcId="{B1CFF067-02C2-4D12-A465-5305EFAC83F8}" destId="{34F2079B-779D-4378-9741-4C2579C94F1A}"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E5DAC6-2A01-461F-B6AF-43172EB958F6}" type="doc">
      <dgm:prSet loTypeId="urn:microsoft.com/office/officeart/2005/8/layout/gear1" loCatId="cycle" qsTypeId="urn:microsoft.com/office/officeart/2005/8/quickstyle/simple1" qsCatId="simple" csTypeId="urn:microsoft.com/office/officeart/2005/8/colors/accent1_2" csCatId="accent1" phldr="1"/>
      <dgm:spPr/>
    </dgm:pt>
    <dgm:pt modelId="{3C53BFB8-FE74-41CF-A0A1-1B217F995246}">
      <dgm:prSet phldrT="[Texte]"/>
      <dgm:spPr>
        <a:solidFill>
          <a:srgbClr val="19A453"/>
        </a:solidFill>
      </dgm:spPr>
      <dgm:t>
        <a:bodyPr/>
        <a:lstStyle/>
        <a:p>
          <a:r>
            <a:rPr lang="fr-FR" dirty="0" smtClean="0"/>
            <a:t>SRAL/SERFOB/SREDT</a:t>
          </a:r>
          <a:endParaRPr lang="fr-FR" dirty="0"/>
        </a:p>
      </dgm:t>
    </dgm:pt>
    <dgm:pt modelId="{870EFB97-3974-4B7C-B8E3-D6090936E8D1}" type="parTrans" cxnId="{F2EF2106-D0A6-42CB-9AA7-A48291C74D0E}">
      <dgm:prSet/>
      <dgm:spPr/>
      <dgm:t>
        <a:bodyPr/>
        <a:lstStyle/>
        <a:p>
          <a:endParaRPr lang="fr-FR"/>
        </a:p>
      </dgm:t>
    </dgm:pt>
    <dgm:pt modelId="{FA4D9662-0914-49FF-81F2-936B48EE70C2}" type="sibTrans" cxnId="{F2EF2106-D0A6-42CB-9AA7-A48291C74D0E}">
      <dgm:prSet/>
      <dgm:spPr/>
      <dgm:t>
        <a:bodyPr/>
        <a:lstStyle/>
        <a:p>
          <a:endParaRPr lang="fr-FR"/>
        </a:p>
      </dgm:t>
    </dgm:pt>
    <dgm:pt modelId="{A13D450C-F6A3-490B-B36C-1462CC0E9541}">
      <dgm:prSet phldrT="[Texte]"/>
      <dgm:spPr>
        <a:solidFill>
          <a:srgbClr val="0070C0"/>
        </a:solidFill>
      </dgm:spPr>
      <dgm:t>
        <a:bodyPr/>
        <a:lstStyle/>
        <a:p>
          <a:r>
            <a:rPr lang="fr-FR" dirty="0" smtClean="0"/>
            <a:t>SGCD</a:t>
          </a:r>
          <a:endParaRPr lang="fr-FR" dirty="0"/>
        </a:p>
      </dgm:t>
    </dgm:pt>
    <dgm:pt modelId="{4B121A14-ECB1-493C-9DD7-2767C9359536}" type="parTrans" cxnId="{AA90A8FF-85EE-41B6-BD8C-4735EC4E37F9}">
      <dgm:prSet/>
      <dgm:spPr/>
      <dgm:t>
        <a:bodyPr/>
        <a:lstStyle/>
        <a:p>
          <a:endParaRPr lang="fr-FR"/>
        </a:p>
      </dgm:t>
    </dgm:pt>
    <dgm:pt modelId="{D22285E8-00A9-4EE2-895C-3EB3F7F960B8}" type="sibTrans" cxnId="{AA90A8FF-85EE-41B6-BD8C-4735EC4E37F9}">
      <dgm:prSet/>
      <dgm:spPr/>
      <dgm:t>
        <a:bodyPr/>
        <a:lstStyle/>
        <a:p>
          <a:endParaRPr lang="fr-FR"/>
        </a:p>
      </dgm:t>
    </dgm:pt>
    <dgm:pt modelId="{A21089EF-0392-439F-A14C-51AFD9BDDA9C}">
      <dgm:prSet phldrT="[Texte]"/>
      <dgm:spPr/>
      <dgm:t>
        <a:bodyPr/>
        <a:lstStyle/>
        <a:p>
          <a:endParaRPr lang="fr-FR"/>
        </a:p>
      </dgm:t>
    </dgm:pt>
    <dgm:pt modelId="{44F2B6BF-3C1C-4DBC-9E44-4DE7F908E0C3}" type="parTrans" cxnId="{355BBFD5-C8DB-462F-A635-799DB20D95D3}">
      <dgm:prSet/>
      <dgm:spPr/>
      <dgm:t>
        <a:bodyPr/>
        <a:lstStyle/>
        <a:p>
          <a:endParaRPr lang="fr-FR"/>
        </a:p>
      </dgm:t>
    </dgm:pt>
    <dgm:pt modelId="{1625CCC7-E042-46F4-B819-51452192091B}" type="sibTrans" cxnId="{355BBFD5-C8DB-462F-A635-799DB20D95D3}">
      <dgm:prSet/>
      <dgm:spPr/>
      <dgm:t>
        <a:bodyPr/>
        <a:lstStyle/>
        <a:p>
          <a:endParaRPr lang="fr-FR"/>
        </a:p>
      </dgm:t>
    </dgm:pt>
    <dgm:pt modelId="{EFAEF8CE-85B3-4545-8C4A-AC228C9A8037}">
      <dgm:prSet phldrT="[Texte]"/>
      <dgm:spPr>
        <a:solidFill>
          <a:srgbClr val="19A453"/>
        </a:solidFill>
      </dgm:spPr>
      <dgm:t>
        <a:bodyPr/>
        <a:lstStyle/>
        <a:p>
          <a:r>
            <a:rPr lang="fr-FR" smtClean="0"/>
            <a:t>DRFC</a:t>
          </a:r>
          <a:endParaRPr lang="fr-FR" dirty="0"/>
        </a:p>
      </dgm:t>
    </dgm:pt>
    <dgm:pt modelId="{0446A263-4BE8-4272-BE57-8E1AA33901CD}" type="parTrans" cxnId="{ECC29BEB-D049-4574-84E1-C65DB279064A}">
      <dgm:prSet/>
      <dgm:spPr/>
      <dgm:t>
        <a:bodyPr/>
        <a:lstStyle/>
        <a:p>
          <a:endParaRPr lang="fr-FR"/>
        </a:p>
      </dgm:t>
    </dgm:pt>
    <dgm:pt modelId="{92B2B7C9-9908-4413-A18C-260507BF7E53}" type="sibTrans" cxnId="{ECC29BEB-D049-4574-84E1-C65DB279064A}">
      <dgm:prSet/>
      <dgm:spPr/>
      <dgm:t>
        <a:bodyPr/>
        <a:lstStyle/>
        <a:p>
          <a:endParaRPr lang="fr-FR"/>
        </a:p>
      </dgm:t>
    </dgm:pt>
    <dgm:pt modelId="{E7D5C0D3-BEE7-4B34-AFF7-5166301E4AB0}" type="pres">
      <dgm:prSet presAssocID="{90E5DAC6-2A01-461F-B6AF-43172EB958F6}" presName="composite" presStyleCnt="0">
        <dgm:presLayoutVars>
          <dgm:chMax val="3"/>
          <dgm:animLvl val="lvl"/>
          <dgm:resizeHandles val="exact"/>
        </dgm:presLayoutVars>
      </dgm:prSet>
      <dgm:spPr/>
    </dgm:pt>
    <dgm:pt modelId="{208F8CBC-A157-4430-9FB7-462AA6CC0C8C}" type="pres">
      <dgm:prSet presAssocID="{3C53BFB8-FE74-41CF-A0A1-1B217F995246}" presName="gear1" presStyleLbl="node1" presStyleIdx="0" presStyleCnt="3" custLinFactNeighborX="-313">
        <dgm:presLayoutVars>
          <dgm:chMax val="1"/>
          <dgm:bulletEnabled val="1"/>
        </dgm:presLayoutVars>
      </dgm:prSet>
      <dgm:spPr/>
      <dgm:t>
        <a:bodyPr/>
        <a:lstStyle/>
        <a:p>
          <a:endParaRPr lang="fr-FR"/>
        </a:p>
      </dgm:t>
    </dgm:pt>
    <dgm:pt modelId="{C136D7B2-D41F-4952-AE98-2B0B28155A86}" type="pres">
      <dgm:prSet presAssocID="{3C53BFB8-FE74-41CF-A0A1-1B217F995246}" presName="gear1srcNode" presStyleLbl="node1" presStyleIdx="0" presStyleCnt="3"/>
      <dgm:spPr/>
      <dgm:t>
        <a:bodyPr/>
        <a:lstStyle/>
        <a:p>
          <a:endParaRPr lang="fr-FR"/>
        </a:p>
      </dgm:t>
    </dgm:pt>
    <dgm:pt modelId="{5637A826-B64B-43D0-BBCD-7CEC6A97ED38}" type="pres">
      <dgm:prSet presAssocID="{3C53BFB8-FE74-41CF-A0A1-1B217F995246}" presName="gear1dstNode" presStyleLbl="node1" presStyleIdx="0" presStyleCnt="3"/>
      <dgm:spPr/>
      <dgm:t>
        <a:bodyPr/>
        <a:lstStyle/>
        <a:p>
          <a:endParaRPr lang="fr-FR"/>
        </a:p>
      </dgm:t>
    </dgm:pt>
    <dgm:pt modelId="{240EB355-4DAA-4365-8FEE-F18040DF32B0}" type="pres">
      <dgm:prSet presAssocID="{EFAEF8CE-85B3-4545-8C4A-AC228C9A8037}" presName="gear2" presStyleLbl="node1" presStyleIdx="1" presStyleCnt="3">
        <dgm:presLayoutVars>
          <dgm:chMax val="1"/>
          <dgm:bulletEnabled val="1"/>
        </dgm:presLayoutVars>
      </dgm:prSet>
      <dgm:spPr/>
      <dgm:t>
        <a:bodyPr/>
        <a:lstStyle/>
        <a:p>
          <a:endParaRPr lang="fr-FR"/>
        </a:p>
      </dgm:t>
    </dgm:pt>
    <dgm:pt modelId="{72BB4A81-558E-416A-AD5E-B381DB3EA415}" type="pres">
      <dgm:prSet presAssocID="{EFAEF8CE-85B3-4545-8C4A-AC228C9A8037}" presName="gear2srcNode" presStyleLbl="node1" presStyleIdx="1" presStyleCnt="3"/>
      <dgm:spPr/>
      <dgm:t>
        <a:bodyPr/>
        <a:lstStyle/>
        <a:p>
          <a:endParaRPr lang="fr-FR"/>
        </a:p>
      </dgm:t>
    </dgm:pt>
    <dgm:pt modelId="{5A2F1CB0-9558-487E-9CBC-3020C6299A41}" type="pres">
      <dgm:prSet presAssocID="{EFAEF8CE-85B3-4545-8C4A-AC228C9A8037}" presName="gear2dstNode" presStyleLbl="node1" presStyleIdx="1" presStyleCnt="3"/>
      <dgm:spPr/>
      <dgm:t>
        <a:bodyPr/>
        <a:lstStyle/>
        <a:p>
          <a:endParaRPr lang="fr-FR"/>
        </a:p>
      </dgm:t>
    </dgm:pt>
    <dgm:pt modelId="{936EC3FF-CFDE-490E-AE02-9548D99536F9}" type="pres">
      <dgm:prSet presAssocID="{A13D450C-F6A3-490B-B36C-1462CC0E9541}" presName="gear3" presStyleLbl="node1" presStyleIdx="2" presStyleCnt="3" custLinFactNeighborX="-2650" custLinFactNeighborY="-4840"/>
      <dgm:spPr/>
      <dgm:t>
        <a:bodyPr/>
        <a:lstStyle/>
        <a:p>
          <a:endParaRPr lang="fr-FR"/>
        </a:p>
      </dgm:t>
    </dgm:pt>
    <dgm:pt modelId="{F1C3796C-4C10-4948-84C1-FC4B57D3058D}" type="pres">
      <dgm:prSet presAssocID="{A13D450C-F6A3-490B-B36C-1462CC0E9541}" presName="gear3tx" presStyleLbl="node1" presStyleIdx="2" presStyleCnt="3">
        <dgm:presLayoutVars>
          <dgm:chMax val="1"/>
          <dgm:bulletEnabled val="1"/>
        </dgm:presLayoutVars>
      </dgm:prSet>
      <dgm:spPr/>
      <dgm:t>
        <a:bodyPr/>
        <a:lstStyle/>
        <a:p>
          <a:endParaRPr lang="fr-FR"/>
        </a:p>
      </dgm:t>
    </dgm:pt>
    <dgm:pt modelId="{6859B34C-8500-42E0-A752-960B04310884}" type="pres">
      <dgm:prSet presAssocID="{A13D450C-F6A3-490B-B36C-1462CC0E9541}" presName="gear3srcNode" presStyleLbl="node1" presStyleIdx="2" presStyleCnt="3"/>
      <dgm:spPr/>
      <dgm:t>
        <a:bodyPr/>
        <a:lstStyle/>
        <a:p>
          <a:endParaRPr lang="fr-FR"/>
        </a:p>
      </dgm:t>
    </dgm:pt>
    <dgm:pt modelId="{D0E3BECE-5836-4FEA-BDCD-5D841AA12794}" type="pres">
      <dgm:prSet presAssocID="{A13D450C-F6A3-490B-B36C-1462CC0E9541}" presName="gear3dstNode" presStyleLbl="node1" presStyleIdx="2" presStyleCnt="3"/>
      <dgm:spPr/>
      <dgm:t>
        <a:bodyPr/>
        <a:lstStyle/>
        <a:p>
          <a:endParaRPr lang="fr-FR"/>
        </a:p>
      </dgm:t>
    </dgm:pt>
    <dgm:pt modelId="{1C2383FB-8701-4DAA-841D-848F6F78D3B3}" type="pres">
      <dgm:prSet presAssocID="{FA4D9662-0914-49FF-81F2-936B48EE70C2}" presName="connector1" presStyleLbl="sibTrans2D1" presStyleIdx="0" presStyleCnt="3" custLinFactNeighborX="1671" custLinFactNeighborY="640"/>
      <dgm:spPr/>
      <dgm:t>
        <a:bodyPr/>
        <a:lstStyle/>
        <a:p>
          <a:endParaRPr lang="fr-FR"/>
        </a:p>
      </dgm:t>
    </dgm:pt>
    <dgm:pt modelId="{59C51A56-C771-43DA-AD1D-5241D4056C81}" type="pres">
      <dgm:prSet presAssocID="{92B2B7C9-9908-4413-A18C-260507BF7E53}" presName="connector2" presStyleLbl="sibTrans2D1" presStyleIdx="1" presStyleCnt="3"/>
      <dgm:spPr/>
      <dgm:t>
        <a:bodyPr/>
        <a:lstStyle/>
        <a:p>
          <a:endParaRPr lang="fr-FR"/>
        </a:p>
      </dgm:t>
    </dgm:pt>
    <dgm:pt modelId="{C7FB4F59-1F46-4455-8E6E-8109418FF509}" type="pres">
      <dgm:prSet presAssocID="{D22285E8-00A9-4EE2-895C-3EB3F7F960B8}" presName="connector3" presStyleLbl="sibTrans2D1" presStyleIdx="2" presStyleCnt="3"/>
      <dgm:spPr/>
      <dgm:t>
        <a:bodyPr/>
        <a:lstStyle/>
        <a:p>
          <a:endParaRPr lang="fr-FR"/>
        </a:p>
      </dgm:t>
    </dgm:pt>
  </dgm:ptLst>
  <dgm:cxnLst>
    <dgm:cxn modelId="{A835FCB0-1051-4515-ACA6-D64ED418FFC7}" type="presOf" srcId="{A13D450C-F6A3-490B-B36C-1462CC0E9541}" destId="{6859B34C-8500-42E0-A752-960B04310884}" srcOrd="2" destOrd="0" presId="urn:microsoft.com/office/officeart/2005/8/layout/gear1"/>
    <dgm:cxn modelId="{C069326B-E946-473F-B436-BC199A8CE7B3}" type="presOf" srcId="{3C53BFB8-FE74-41CF-A0A1-1B217F995246}" destId="{208F8CBC-A157-4430-9FB7-462AA6CC0C8C}" srcOrd="0" destOrd="0" presId="urn:microsoft.com/office/officeart/2005/8/layout/gear1"/>
    <dgm:cxn modelId="{D747BD3D-FCED-498C-9346-E9147FFCA3F3}" type="presOf" srcId="{3C53BFB8-FE74-41CF-A0A1-1B217F995246}" destId="{C136D7B2-D41F-4952-AE98-2B0B28155A86}" srcOrd="1" destOrd="0" presId="urn:microsoft.com/office/officeart/2005/8/layout/gear1"/>
    <dgm:cxn modelId="{52B9BB04-0901-4AA8-9E48-72A035774206}" type="presOf" srcId="{3C53BFB8-FE74-41CF-A0A1-1B217F995246}" destId="{5637A826-B64B-43D0-BBCD-7CEC6A97ED38}" srcOrd="2" destOrd="0" presId="urn:microsoft.com/office/officeart/2005/8/layout/gear1"/>
    <dgm:cxn modelId="{845B3C35-A0DF-487E-B1B3-522FBE57CEF0}" type="presOf" srcId="{A13D450C-F6A3-490B-B36C-1462CC0E9541}" destId="{D0E3BECE-5836-4FEA-BDCD-5D841AA12794}" srcOrd="3" destOrd="0" presId="urn:microsoft.com/office/officeart/2005/8/layout/gear1"/>
    <dgm:cxn modelId="{ECC29BEB-D049-4574-84E1-C65DB279064A}" srcId="{90E5DAC6-2A01-461F-B6AF-43172EB958F6}" destId="{EFAEF8CE-85B3-4545-8C4A-AC228C9A8037}" srcOrd="1" destOrd="0" parTransId="{0446A263-4BE8-4272-BE57-8E1AA33901CD}" sibTransId="{92B2B7C9-9908-4413-A18C-260507BF7E53}"/>
    <dgm:cxn modelId="{0F10FE9A-D2B5-45FE-8644-9870B77323E9}" type="presOf" srcId="{A13D450C-F6A3-490B-B36C-1462CC0E9541}" destId="{F1C3796C-4C10-4948-84C1-FC4B57D3058D}" srcOrd="1" destOrd="0" presId="urn:microsoft.com/office/officeart/2005/8/layout/gear1"/>
    <dgm:cxn modelId="{3A2042BD-A376-4703-A4FF-C96ADF9C162A}" type="presOf" srcId="{D22285E8-00A9-4EE2-895C-3EB3F7F960B8}" destId="{C7FB4F59-1F46-4455-8E6E-8109418FF509}" srcOrd="0" destOrd="0" presId="urn:microsoft.com/office/officeart/2005/8/layout/gear1"/>
    <dgm:cxn modelId="{E0E72C79-54AB-4405-AE15-F577A863EF2F}" type="presOf" srcId="{A13D450C-F6A3-490B-B36C-1462CC0E9541}" destId="{936EC3FF-CFDE-490E-AE02-9548D99536F9}" srcOrd="0" destOrd="0" presId="urn:microsoft.com/office/officeart/2005/8/layout/gear1"/>
    <dgm:cxn modelId="{E0119B7C-B67B-4E4F-BC5E-98CA99CCD0F3}" type="presOf" srcId="{90E5DAC6-2A01-461F-B6AF-43172EB958F6}" destId="{E7D5C0D3-BEE7-4B34-AFF7-5166301E4AB0}" srcOrd="0" destOrd="0" presId="urn:microsoft.com/office/officeart/2005/8/layout/gear1"/>
    <dgm:cxn modelId="{355BBFD5-C8DB-462F-A635-799DB20D95D3}" srcId="{90E5DAC6-2A01-461F-B6AF-43172EB958F6}" destId="{A21089EF-0392-439F-A14C-51AFD9BDDA9C}" srcOrd="3" destOrd="0" parTransId="{44F2B6BF-3C1C-4DBC-9E44-4DE7F908E0C3}" sibTransId="{1625CCC7-E042-46F4-B819-51452192091B}"/>
    <dgm:cxn modelId="{38E47941-DDDA-4F7B-9970-DFD139BFF25A}" type="presOf" srcId="{FA4D9662-0914-49FF-81F2-936B48EE70C2}" destId="{1C2383FB-8701-4DAA-841D-848F6F78D3B3}" srcOrd="0" destOrd="0" presId="urn:microsoft.com/office/officeart/2005/8/layout/gear1"/>
    <dgm:cxn modelId="{C9EA242B-94F6-4D78-B81C-5F44423917B7}" type="presOf" srcId="{92B2B7C9-9908-4413-A18C-260507BF7E53}" destId="{59C51A56-C771-43DA-AD1D-5241D4056C81}" srcOrd="0" destOrd="0" presId="urn:microsoft.com/office/officeart/2005/8/layout/gear1"/>
    <dgm:cxn modelId="{66812161-901A-49FC-A69D-1CFCC3AA3643}" type="presOf" srcId="{EFAEF8CE-85B3-4545-8C4A-AC228C9A8037}" destId="{5A2F1CB0-9558-487E-9CBC-3020C6299A41}" srcOrd="2" destOrd="0" presId="urn:microsoft.com/office/officeart/2005/8/layout/gear1"/>
    <dgm:cxn modelId="{F2EF2106-D0A6-42CB-9AA7-A48291C74D0E}" srcId="{90E5DAC6-2A01-461F-B6AF-43172EB958F6}" destId="{3C53BFB8-FE74-41CF-A0A1-1B217F995246}" srcOrd="0" destOrd="0" parTransId="{870EFB97-3974-4B7C-B8E3-D6090936E8D1}" sibTransId="{FA4D9662-0914-49FF-81F2-936B48EE70C2}"/>
    <dgm:cxn modelId="{22F16FFF-A9ED-4A35-9DFA-7981B7E4622F}" type="presOf" srcId="{EFAEF8CE-85B3-4545-8C4A-AC228C9A8037}" destId="{72BB4A81-558E-416A-AD5E-B381DB3EA415}" srcOrd="1" destOrd="0" presId="urn:microsoft.com/office/officeart/2005/8/layout/gear1"/>
    <dgm:cxn modelId="{AA90A8FF-85EE-41B6-BD8C-4735EC4E37F9}" srcId="{90E5DAC6-2A01-461F-B6AF-43172EB958F6}" destId="{A13D450C-F6A3-490B-B36C-1462CC0E9541}" srcOrd="2" destOrd="0" parTransId="{4B121A14-ECB1-493C-9DD7-2767C9359536}" sibTransId="{D22285E8-00A9-4EE2-895C-3EB3F7F960B8}"/>
    <dgm:cxn modelId="{7D5B4ADF-23A2-4177-95BE-D709E56850AB}" type="presOf" srcId="{EFAEF8CE-85B3-4545-8C4A-AC228C9A8037}" destId="{240EB355-4DAA-4365-8FEE-F18040DF32B0}" srcOrd="0" destOrd="0" presId="urn:microsoft.com/office/officeart/2005/8/layout/gear1"/>
    <dgm:cxn modelId="{B5396A09-804A-4074-8F2E-2B3AD5C43601}" type="presParOf" srcId="{E7D5C0D3-BEE7-4B34-AFF7-5166301E4AB0}" destId="{208F8CBC-A157-4430-9FB7-462AA6CC0C8C}" srcOrd="0" destOrd="0" presId="urn:microsoft.com/office/officeart/2005/8/layout/gear1"/>
    <dgm:cxn modelId="{0B4B4E60-D1CB-4DDB-9CC9-48071719ED40}" type="presParOf" srcId="{E7D5C0D3-BEE7-4B34-AFF7-5166301E4AB0}" destId="{C136D7B2-D41F-4952-AE98-2B0B28155A86}" srcOrd="1" destOrd="0" presId="urn:microsoft.com/office/officeart/2005/8/layout/gear1"/>
    <dgm:cxn modelId="{414B8751-EC04-4899-8C0C-BA878C4A0F44}" type="presParOf" srcId="{E7D5C0D3-BEE7-4B34-AFF7-5166301E4AB0}" destId="{5637A826-B64B-43D0-BBCD-7CEC6A97ED38}" srcOrd="2" destOrd="0" presId="urn:microsoft.com/office/officeart/2005/8/layout/gear1"/>
    <dgm:cxn modelId="{79ADD3E8-E264-4DAF-AD63-265DCD9E7DEB}" type="presParOf" srcId="{E7D5C0D3-BEE7-4B34-AFF7-5166301E4AB0}" destId="{240EB355-4DAA-4365-8FEE-F18040DF32B0}" srcOrd="3" destOrd="0" presId="urn:microsoft.com/office/officeart/2005/8/layout/gear1"/>
    <dgm:cxn modelId="{0515ADA0-559A-45F5-A1AF-31C38E0E40D4}" type="presParOf" srcId="{E7D5C0D3-BEE7-4B34-AFF7-5166301E4AB0}" destId="{72BB4A81-558E-416A-AD5E-B381DB3EA415}" srcOrd="4" destOrd="0" presId="urn:microsoft.com/office/officeart/2005/8/layout/gear1"/>
    <dgm:cxn modelId="{17FCC2A2-38D4-4801-9961-8B4666C183A5}" type="presParOf" srcId="{E7D5C0D3-BEE7-4B34-AFF7-5166301E4AB0}" destId="{5A2F1CB0-9558-487E-9CBC-3020C6299A41}" srcOrd="5" destOrd="0" presId="urn:microsoft.com/office/officeart/2005/8/layout/gear1"/>
    <dgm:cxn modelId="{5E8D77A9-5FE4-4A7E-A8B3-C50FCDE7B0A0}" type="presParOf" srcId="{E7D5C0D3-BEE7-4B34-AFF7-5166301E4AB0}" destId="{936EC3FF-CFDE-490E-AE02-9548D99536F9}" srcOrd="6" destOrd="0" presId="urn:microsoft.com/office/officeart/2005/8/layout/gear1"/>
    <dgm:cxn modelId="{3943AD20-5CD8-448D-B9B9-6776AE224124}" type="presParOf" srcId="{E7D5C0D3-BEE7-4B34-AFF7-5166301E4AB0}" destId="{F1C3796C-4C10-4948-84C1-FC4B57D3058D}" srcOrd="7" destOrd="0" presId="urn:microsoft.com/office/officeart/2005/8/layout/gear1"/>
    <dgm:cxn modelId="{9D666A4B-1856-419C-B3CD-617ADAAB1451}" type="presParOf" srcId="{E7D5C0D3-BEE7-4B34-AFF7-5166301E4AB0}" destId="{6859B34C-8500-42E0-A752-960B04310884}" srcOrd="8" destOrd="0" presId="urn:microsoft.com/office/officeart/2005/8/layout/gear1"/>
    <dgm:cxn modelId="{438B8AFC-CD40-4B17-BC0D-3AA5E29E217B}" type="presParOf" srcId="{E7D5C0D3-BEE7-4B34-AFF7-5166301E4AB0}" destId="{D0E3BECE-5836-4FEA-BDCD-5D841AA12794}" srcOrd="9" destOrd="0" presId="urn:microsoft.com/office/officeart/2005/8/layout/gear1"/>
    <dgm:cxn modelId="{3CE07C42-C022-47CA-A06E-B715F38022B3}" type="presParOf" srcId="{E7D5C0D3-BEE7-4B34-AFF7-5166301E4AB0}" destId="{1C2383FB-8701-4DAA-841D-848F6F78D3B3}" srcOrd="10" destOrd="0" presId="urn:microsoft.com/office/officeart/2005/8/layout/gear1"/>
    <dgm:cxn modelId="{5704F7B6-79F7-43D5-9EF4-4914C309994D}" type="presParOf" srcId="{E7D5C0D3-BEE7-4B34-AFF7-5166301E4AB0}" destId="{59C51A56-C771-43DA-AD1D-5241D4056C81}" srcOrd="11" destOrd="0" presId="urn:microsoft.com/office/officeart/2005/8/layout/gear1"/>
    <dgm:cxn modelId="{16D968BF-71C4-492B-BAD9-1C8A37A7C290}" type="presParOf" srcId="{E7D5C0D3-BEE7-4B34-AFF7-5166301E4AB0}" destId="{C7FB4F59-1F46-4455-8E6E-8109418FF509}"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9C908E-AF0D-4DFC-B3CA-D89E9EA0CAF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BBBE6F9F-2973-483C-AC1F-46D327DA1D38}">
      <dgm:prSet phldrT="[Texte]"/>
      <dgm:spPr>
        <a:solidFill>
          <a:srgbClr val="19A453"/>
        </a:solidFill>
      </dgm:spPr>
      <dgm:t>
        <a:bodyPr/>
        <a:lstStyle/>
        <a:p>
          <a:r>
            <a:rPr lang="fr-FR" dirty="0" smtClean="0"/>
            <a:t>160 agents MASA en DDPP : protection des populations</a:t>
          </a:r>
          <a:endParaRPr lang="fr-FR" dirty="0"/>
        </a:p>
      </dgm:t>
    </dgm:pt>
    <dgm:pt modelId="{CD67F3C6-CE5B-419C-B8A7-1137E913E1C6}" type="parTrans" cxnId="{3AD06D12-582E-4C35-B5B7-29467DECCEC6}">
      <dgm:prSet/>
      <dgm:spPr/>
      <dgm:t>
        <a:bodyPr/>
        <a:lstStyle/>
        <a:p>
          <a:endParaRPr lang="fr-FR"/>
        </a:p>
      </dgm:t>
    </dgm:pt>
    <dgm:pt modelId="{C6A08F9A-8DE8-4607-B9F2-557AA0D6940B}" type="sibTrans" cxnId="{3AD06D12-582E-4C35-B5B7-29467DECCEC6}">
      <dgm:prSet/>
      <dgm:spPr/>
      <dgm:t>
        <a:bodyPr/>
        <a:lstStyle/>
        <a:p>
          <a:endParaRPr lang="fr-FR"/>
        </a:p>
      </dgm:t>
    </dgm:pt>
    <dgm:pt modelId="{97589E07-AE5A-44EF-9253-F98E2A258379}">
      <dgm:prSet phldrT="[Texte]"/>
      <dgm:spPr/>
      <dgm:t>
        <a:bodyPr/>
        <a:lstStyle/>
        <a:p>
          <a:r>
            <a:rPr lang="fr-FR" dirty="0" smtClean="0"/>
            <a:t>Qualité et sécurité de l’alimentation : inspection permanente de salubrité des viandes dans les abattoirs et les entreprises agro-alimentaires et de restauration, prévention des risques sanitaires</a:t>
          </a:r>
          <a:endParaRPr lang="fr-FR" dirty="0"/>
        </a:p>
      </dgm:t>
    </dgm:pt>
    <dgm:pt modelId="{0B8245BF-B1BC-43F9-9FA3-5D52AE87C498}" type="parTrans" cxnId="{DE2FCD48-B39C-4D10-98F2-4B8DF6C23E72}">
      <dgm:prSet/>
      <dgm:spPr/>
      <dgm:t>
        <a:bodyPr/>
        <a:lstStyle/>
        <a:p>
          <a:endParaRPr lang="fr-FR"/>
        </a:p>
      </dgm:t>
    </dgm:pt>
    <dgm:pt modelId="{C6F84A79-38C2-497A-890D-B0472D60BD1B}" type="sibTrans" cxnId="{DE2FCD48-B39C-4D10-98F2-4B8DF6C23E72}">
      <dgm:prSet/>
      <dgm:spPr/>
      <dgm:t>
        <a:bodyPr/>
        <a:lstStyle/>
        <a:p>
          <a:endParaRPr lang="fr-FR"/>
        </a:p>
      </dgm:t>
    </dgm:pt>
    <dgm:pt modelId="{D37B321D-5402-4A37-B783-B2890AB9AF63}">
      <dgm:prSet phldrT="[Texte]"/>
      <dgm:spPr/>
      <dgm:t>
        <a:bodyPr/>
        <a:lstStyle/>
        <a:p>
          <a:r>
            <a:rPr lang="fr-FR" dirty="0" smtClean="0"/>
            <a:t>Protection de la santé des animaux et de l’environnement : veille sanitaire dans les élevages d’animaux de rente, veille au respect des règles de protection animale, instruction des dossiers d’autorisation des installations classées pour la protection de l’environnement et peut intervenir en cas de crise sanitaire majeure</a:t>
          </a:r>
          <a:endParaRPr lang="fr-FR" dirty="0"/>
        </a:p>
      </dgm:t>
    </dgm:pt>
    <dgm:pt modelId="{A5AF0BF7-FA7A-41EC-AE36-E946A5034BD5}" type="parTrans" cxnId="{972A615A-9F96-448C-8AA5-FFD5FFC02119}">
      <dgm:prSet/>
      <dgm:spPr/>
      <dgm:t>
        <a:bodyPr/>
        <a:lstStyle/>
        <a:p>
          <a:endParaRPr lang="fr-FR"/>
        </a:p>
      </dgm:t>
    </dgm:pt>
    <dgm:pt modelId="{E680E862-90AA-43FA-9FAF-84F1F5E89D9C}" type="sibTrans" cxnId="{972A615A-9F96-448C-8AA5-FFD5FFC02119}">
      <dgm:prSet/>
      <dgm:spPr/>
      <dgm:t>
        <a:bodyPr/>
        <a:lstStyle/>
        <a:p>
          <a:endParaRPr lang="fr-FR"/>
        </a:p>
      </dgm:t>
    </dgm:pt>
    <dgm:pt modelId="{DF4E9ABF-82F0-46D5-A3FA-562A78258265}">
      <dgm:prSet phldrT="[Texte]"/>
      <dgm:spPr/>
      <dgm:t>
        <a:bodyPr/>
        <a:lstStyle/>
        <a:p>
          <a:r>
            <a:rPr lang="fr-FR" dirty="0" smtClean="0"/>
            <a:t>Instruction des aides socio-économiques agricoles</a:t>
          </a:r>
          <a:endParaRPr lang="fr-FR" dirty="0"/>
        </a:p>
      </dgm:t>
    </dgm:pt>
    <dgm:pt modelId="{0CE8007B-90E4-456F-A653-78A9FD67E3C4}" type="parTrans" cxnId="{F80451F5-60A2-4723-8462-C1B725CDA75C}">
      <dgm:prSet/>
      <dgm:spPr/>
      <dgm:t>
        <a:bodyPr/>
        <a:lstStyle/>
        <a:p>
          <a:endParaRPr lang="fr-FR"/>
        </a:p>
      </dgm:t>
    </dgm:pt>
    <dgm:pt modelId="{A83CA91D-44FD-41DA-AF93-AF9035D2B7C2}" type="sibTrans" cxnId="{F80451F5-60A2-4723-8462-C1B725CDA75C}">
      <dgm:prSet/>
      <dgm:spPr/>
      <dgm:t>
        <a:bodyPr/>
        <a:lstStyle/>
        <a:p>
          <a:endParaRPr lang="fr-FR"/>
        </a:p>
      </dgm:t>
    </dgm:pt>
    <dgm:pt modelId="{1B112A39-6892-4ACB-9669-3E8CA76097EF}">
      <dgm:prSet phldrT="[Texte]"/>
      <dgm:spPr/>
      <dgm:t>
        <a:bodyPr/>
        <a:lstStyle/>
        <a:p>
          <a:r>
            <a:rPr lang="fr-FR" dirty="0" smtClean="0"/>
            <a:t>132 agents MASA en DDT(M) : développement équilibré et durable des territoires : accompagnement stratégique pour le développement des exploitations, conduite en relation de l’instruction des dossiers et du paiement des aides liées à la PAC</a:t>
          </a:r>
          <a:endParaRPr lang="fr-FR" dirty="0"/>
        </a:p>
      </dgm:t>
    </dgm:pt>
    <dgm:pt modelId="{8309492F-D5DC-4DF8-9718-16F9BFA11C5C}" type="parTrans" cxnId="{8C88C7E8-B7CA-431C-BF8E-EA99669531C3}">
      <dgm:prSet/>
      <dgm:spPr/>
      <dgm:t>
        <a:bodyPr/>
        <a:lstStyle/>
        <a:p>
          <a:endParaRPr lang="fr-FR"/>
        </a:p>
      </dgm:t>
    </dgm:pt>
    <dgm:pt modelId="{94DB0D26-7E11-4ACD-A54C-E80951D70996}" type="sibTrans" cxnId="{8C88C7E8-B7CA-431C-BF8E-EA99669531C3}">
      <dgm:prSet/>
      <dgm:spPr/>
      <dgm:t>
        <a:bodyPr/>
        <a:lstStyle/>
        <a:p>
          <a:endParaRPr lang="fr-FR"/>
        </a:p>
      </dgm:t>
    </dgm:pt>
    <dgm:pt modelId="{AD76DB61-35CA-4392-9B51-70861E637F1F}">
      <dgm:prSet phldrT="[Texte]"/>
      <dgm:spPr/>
      <dgm:t>
        <a:bodyPr/>
        <a:lstStyle/>
        <a:p>
          <a:r>
            <a:rPr lang="fr-FR" dirty="0" smtClean="0"/>
            <a:t>Instruction des procédures liées au foncier et aux structures agricoles</a:t>
          </a:r>
          <a:endParaRPr lang="fr-FR" dirty="0"/>
        </a:p>
      </dgm:t>
    </dgm:pt>
    <dgm:pt modelId="{BA6F2912-2F6E-460E-AB29-ACA2F6B5C882}" type="parTrans" cxnId="{243C2629-303F-417D-B91C-9CEBE59191AC}">
      <dgm:prSet/>
      <dgm:spPr/>
      <dgm:t>
        <a:bodyPr/>
        <a:lstStyle/>
        <a:p>
          <a:endParaRPr lang="fr-FR"/>
        </a:p>
      </dgm:t>
    </dgm:pt>
    <dgm:pt modelId="{CA541346-3D47-426A-95D9-E45953B7A855}" type="sibTrans" cxnId="{243C2629-303F-417D-B91C-9CEBE59191AC}">
      <dgm:prSet/>
      <dgm:spPr/>
      <dgm:t>
        <a:bodyPr/>
        <a:lstStyle/>
        <a:p>
          <a:endParaRPr lang="fr-FR"/>
        </a:p>
      </dgm:t>
    </dgm:pt>
    <dgm:pt modelId="{44AD88C2-F8DB-4B89-9012-DC60213F4201}">
      <dgm:prSet phldrT="[Texte]"/>
      <dgm:spPr/>
      <dgm:t>
        <a:bodyPr/>
        <a:lstStyle/>
        <a:p>
          <a:r>
            <a:rPr lang="fr-FR" dirty="0" smtClean="0"/>
            <a:t>Suivi des dossiers forestiers (autorisation de défrichement, attributions d’aides)</a:t>
          </a:r>
          <a:endParaRPr lang="fr-FR" dirty="0"/>
        </a:p>
      </dgm:t>
    </dgm:pt>
    <dgm:pt modelId="{11816EA1-29D2-45D0-AF50-1C9623070D75}" type="parTrans" cxnId="{4CD3F122-1195-4472-9D52-F0206A6B8489}">
      <dgm:prSet/>
      <dgm:spPr/>
      <dgm:t>
        <a:bodyPr/>
        <a:lstStyle/>
        <a:p>
          <a:endParaRPr lang="fr-FR"/>
        </a:p>
      </dgm:t>
    </dgm:pt>
    <dgm:pt modelId="{A9259DB3-7224-4AB4-B13D-B3990377B6FA}" type="sibTrans" cxnId="{4CD3F122-1195-4472-9D52-F0206A6B8489}">
      <dgm:prSet/>
      <dgm:spPr/>
      <dgm:t>
        <a:bodyPr/>
        <a:lstStyle/>
        <a:p>
          <a:endParaRPr lang="fr-FR"/>
        </a:p>
      </dgm:t>
    </dgm:pt>
    <dgm:pt modelId="{1E4083E4-94FF-4499-8C9C-ACE9F0D0D409}">
      <dgm:prSet phldrT="[Texte]"/>
      <dgm:spPr/>
      <dgm:t>
        <a:bodyPr/>
        <a:lstStyle/>
        <a:p>
          <a:r>
            <a:rPr lang="fr-FR" dirty="0" smtClean="0"/>
            <a:t>Suivi et instruction de dossiers liés au développement rural et territorial</a:t>
          </a:r>
          <a:endParaRPr lang="fr-FR" dirty="0"/>
        </a:p>
      </dgm:t>
    </dgm:pt>
    <dgm:pt modelId="{7B6117C2-A257-4F93-9DAC-214409F5C303}" type="parTrans" cxnId="{9E29ECBC-ADCE-4C01-9470-E02F8D1C455B}">
      <dgm:prSet/>
      <dgm:spPr/>
      <dgm:t>
        <a:bodyPr/>
        <a:lstStyle/>
        <a:p>
          <a:endParaRPr lang="fr-FR"/>
        </a:p>
      </dgm:t>
    </dgm:pt>
    <dgm:pt modelId="{5DD2322A-70BF-43E8-8CCA-F9CE6C31D9F1}" type="sibTrans" cxnId="{9E29ECBC-ADCE-4C01-9470-E02F8D1C455B}">
      <dgm:prSet/>
      <dgm:spPr/>
      <dgm:t>
        <a:bodyPr/>
        <a:lstStyle/>
        <a:p>
          <a:endParaRPr lang="fr-FR"/>
        </a:p>
      </dgm:t>
    </dgm:pt>
    <dgm:pt modelId="{F865D48D-EA48-4A27-8DF9-FC99AB238B42}">
      <dgm:prSet phldrT="[Texte]"/>
      <dgm:spPr/>
      <dgm:t>
        <a:bodyPr/>
        <a:lstStyle/>
        <a:p>
          <a:r>
            <a:rPr lang="fr-FR" dirty="0" smtClean="0"/>
            <a:t>Pour le compte du MTE : police de l’eau et de la pêche, suivi de la chasse, protection de la biodiversité et prévention des risques naturels</a:t>
          </a:r>
          <a:endParaRPr lang="fr-FR" dirty="0"/>
        </a:p>
      </dgm:t>
    </dgm:pt>
    <dgm:pt modelId="{D92F798B-EA4D-4528-9F0F-A928AE705B9A}" type="parTrans" cxnId="{3025B0ED-A6DC-4C08-87E6-B0C66073A81C}">
      <dgm:prSet/>
      <dgm:spPr/>
      <dgm:t>
        <a:bodyPr/>
        <a:lstStyle/>
        <a:p>
          <a:endParaRPr lang="fr-FR"/>
        </a:p>
      </dgm:t>
    </dgm:pt>
    <dgm:pt modelId="{CE48484E-A090-45E0-B4DD-8E52E1AFDF3C}" type="sibTrans" cxnId="{3025B0ED-A6DC-4C08-87E6-B0C66073A81C}">
      <dgm:prSet/>
      <dgm:spPr/>
      <dgm:t>
        <a:bodyPr/>
        <a:lstStyle/>
        <a:p>
          <a:endParaRPr lang="fr-FR"/>
        </a:p>
      </dgm:t>
    </dgm:pt>
    <dgm:pt modelId="{D9AAF320-9B33-41C0-BE5E-849F4626046C}" type="pres">
      <dgm:prSet presAssocID="{289C908E-AF0D-4DFC-B3CA-D89E9EA0CAF0}" presName="linear" presStyleCnt="0">
        <dgm:presLayoutVars>
          <dgm:animLvl val="lvl"/>
          <dgm:resizeHandles val="exact"/>
        </dgm:presLayoutVars>
      </dgm:prSet>
      <dgm:spPr/>
      <dgm:t>
        <a:bodyPr/>
        <a:lstStyle/>
        <a:p>
          <a:endParaRPr lang="fr-FR"/>
        </a:p>
      </dgm:t>
    </dgm:pt>
    <dgm:pt modelId="{864D21E2-30BA-4610-9CDA-B80507DE21F6}" type="pres">
      <dgm:prSet presAssocID="{BBBE6F9F-2973-483C-AC1F-46D327DA1D38}" presName="parentText" presStyleLbl="node1" presStyleIdx="0" presStyleCnt="2" custScaleY="47823" custLinFactNeighborY="-25103">
        <dgm:presLayoutVars>
          <dgm:chMax val="0"/>
          <dgm:bulletEnabled val="1"/>
        </dgm:presLayoutVars>
      </dgm:prSet>
      <dgm:spPr/>
      <dgm:t>
        <a:bodyPr/>
        <a:lstStyle/>
        <a:p>
          <a:endParaRPr lang="fr-FR"/>
        </a:p>
      </dgm:t>
    </dgm:pt>
    <dgm:pt modelId="{E5956CE6-0250-45A0-B64C-FB25CC689846}" type="pres">
      <dgm:prSet presAssocID="{BBBE6F9F-2973-483C-AC1F-46D327DA1D38}" presName="childText" presStyleLbl="revTx" presStyleIdx="0" presStyleCnt="2">
        <dgm:presLayoutVars>
          <dgm:bulletEnabled val="1"/>
        </dgm:presLayoutVars>
      </dgm:prSet>
      <dgm:spPr/>
      <dgm:t>
        <a:bodyPr/>
        <a:lstStyle/>
        <a:p>
          <a:endParaRPr lang="fr-FR"/>
        </a:p>
      </dgm:t>
    </dgm:pt>
    <dgm:pt modelId="{1E187D13-DDA1-449D-9AAA-67AEC7218634}" type="pres">
      <dgm:prSet presAssocID="{1B112A39-6892-4ACB-9669-3E8CA76097EF}" presName="parentText" presStyleLbl="node1" presStyleIdx="1" presStyleCnt="2">
        <dgm:presLayoutVars>
          <dgm:chMax val="0"/>
          <dgm:bulletEnabled val="1"/>
        </dgm:presLayoutVars>
      </dgm:prSet>
      <dgm:spPr/>
      <dgm:t>
        <a:bodyPr/>
        <a:lstStyle/>
        <a:p>
          <a:endParaRPr lang="fr-FR"/>
        </a:p>
      </dgm:t>
    </dgm:pt>
    <dgm:pt modelId="{E51ECE4F-806A-45E9-93F9-E9FA85116552}" type="pres">
      <dgm:prSet presAssocID="{1B112A39-6892-4ACB-9669-3E8CA76097EF}" presName="childText" presStyleLbl="revTx" presStyleIdx="1" presStyleCnt="2">
        <dgm:presLayoutVars>
          <dgm:bulletEnabled val="1"/>
        </dgm:presLayoutVars>
      </dgm:prSet>
      <dgm:spPr/>
      <dgm:t>
        <a:bodyPr/>
        <a:lstStyle/>
        <a:p>
          <a:endParaRPr lang="fr-FR"/>
        </a:p>
      </dgm:t>
    </dgm:pt>
  </dgm:ptLst>
  <dgm:cxnLst>
    <dgm:cxn modelId="{E7FAED4B-22D0-40BC-A5F6-493D4A66F9B8}" type="presOf" srcId="{AD76DB61-35CA-4392-9B51-70861E637F1F}" destId="{E51ECE4F-806A-45E9-93F9-E9FA85116552}" srcOrd="0" destOrd="1" presId="urn:microsoft.com/office/officeart/2005/8/layout/vList2"/>
    <dgm:cxn modelId="{243C2629-303F-417D-B91C-9CEBE59191AC}" srcId="{1B112A39-6892-4ACB-9669-3E8CA76097EF}" destId="{AD76DB61-35CA-4392-9B51-70861E637F1F}" srcOrd="1" destOrd="0" parTransId="{BA6F2912-2F6E-460E-AB29-ACA2F6B5C882}" sibTransId="{CA541346-3D47-426A-95D9-E45953B7A855}"/>
    <dgm:cxn modelId="{4CD3F122-1195-4472-9D52-F0206A6B8489}" srcId="{1B112A39-6892-4ACB-9669-3E8CA76097EF}" destId="{44AD88C2-F8DB-4B89-9012-DC60213F4201}" srcOrd="2" destOrd="0" parTransId="{11816EA1-29D2-45D0-AF50-1C9623070D75}" sibTransId="{A9259DB3-7224-4AB4-B13D-B3990377B6FA}"/>
    <dgm:cxn modelId="{F80451F5-60A2-4723-8462-C1B725CDA75C}" srcId="{1B112A39-6892-4ACB-9669-3E8CA76097EF}" destId="{DF4E9ABF-82F0-46D5-A3FA-562A78258265}" srcOrd="0" destOrd="0" parTransId="{0CE8007B-90E4-456F-A653-78A9FD67E3C4}" sibTransId="{A83CA91D-44FD-41DA-AF93-AF9035D2B7C2}"/>
    <dgm:cxn modelId="{DE2FCD48-B39C-4D10-98F2-4B8DF6C23E72}" srcId="{BBBE6F9F-2973-483C-AC1F-46D327DA1D38}" destId="{97589E07-AE5A-44EF-9253-F98E2A258379}" srcOrd="0" destOrd="0" parTransId="{0B8245BF-B1BC-43F9-9FA3-5D52AE87C498}" sibTransId="{C6F84A79-38C2-497A-890D-B0472D60BD1B}"/>
    <dgm:cxn modelId="{31844562-1A20-49CD-898B-25E934EC2401}" type="presOf" srcId="{289C908E-AF0D-4DFC-B3CA-D89E9EA0CAF0}" destId="{D9AAF320-9B33-41C0-BE5E-849F4626046C}" srcOrd="0" destOrd="0" presId="urn:microsoft.com/office/officeart/2005/8/layout/vList2"/>
    <dgm:cxn modelId="{D6615227-C2F4-422B-904E-F71C1699224A}" type="presOf" srcId="{D37B321D-5402-4A37-B783-B2890AB9AF63}" destId="{E5956CE6-0250-45A0-B64C-FB25CC689846}" srcOrd="0" destOrd="1" presId="urn:microsoft.com/office/officeart/2005/8/layout/vList2"/>
    <dgm:cxn modelId="{20240080-3FE4-44C0-B71C-CF4E4D43CC30}" type="presOf" srcId="{1E4083E4-94FF-4499-8C9C-ACE9F0D0D409}" destId="{E51ECE4F-806A-45E9-93F9-E9FA85116552}" srcOrd="0" destOrd="3" presId="urn:microsoft.com/office/officeart/2005/8/layout/vList2"/>
    <dgm:cxn modelId="{972A615A-9F96-448C-8AA5-FFD5FFC02119}" srcId="{BBBE6F9F-2973-483C-AC1F-46D327DA1D38}" destId="{D37B321D-5402-4A37-B783-B2890AB9AF63}" srcOrd="1" destOrd="0" parTransId="{A5AF0BF7-FA7A-41EC-AE36-E946A5034BD5}" sibTransId="{E680E862-90AA-43FA-9FAF-84F1F5E89D9C}"/>
    <dgm:cxn modelId="{26D8C9A1-6F4F-41BB-AC12-46AF807D17B5}" type="presOf" srcId="{F865D48D-EA48-4A27-8DF9-FC99AB238B42}" destId="{E51ECE4F-806A-45E9-93F9-E9FA85116552}" srcOrd="0" destOrd="4" presId="urn:microsoft.com/office/officeart/2005/8/layout/vList2"/>
    <dgm:cxn modelId="{1AE654A7-A191-4369-8C22-3DDC6D4E5423}" type="presOf" srcId="{44AD88C2-F8DB-4B89-9012-DC60213F4201}" destId="{E51ECE4F-806A-45E9-93F9-E9FA85116552}" srcOrd="0" destOrd="2" presId="urn:microsoft.com/office/officeart/2005/8/layout/vList2"/>
    <dgm:cxn modelId="{591AA89F-0A8A-43E5-973F-7CB840CFE760}" type="presOf" srcId="{97589E07-AE5A-44EF-9253-F98E2A258379}" destId="{E5956CE6-0250-45A0-B64C-FB25CC689846}" srcOrd="0" destOrd="0" presId="urn:microsoft.com/office/officeart/2005/8/layout/vList2"/>
    <dgm:cxn modelId="{8C88C7E8-B7CA-431C-BF8E-EA99669531C3}" srcId="{289C908E-AF0D-4DFC-B3CA-D89E9EA0CAF0}" destId="{1B112A39-6892-4ACB-9669-3E8CA76097EF}" srcOrd="1" destOrd="0" parTransId="{8309492F-D5DC-4DF8-9718-16F9BFA11C5C}" sibTransId="{94DB0D26-7E11-4ACD-A54C-E80951D70996}"/>
    <dgm:cxn modelId="{9E29ECBC-ADCE-4C01-9470-E02F8D1C455B}" srcId="{1B112A39-6892-4ACB-9669-3E8CA76097EF}" destId="{1E4083E4-94FF-4499-8C9C-ACE9F0D0D409}" srcOrd="3" destOrd="0" parTransId="{7B6117C2-A257-4F93-9DAC-214409F5C303}" sibTransId="{5DD2322A-70BF-43E8-8CCA-F9CE6C31D9F1}"/>
    <dgm:cxn modelId="{3025B0ED-A6DC-4C08-87E6-B0C66073A81C}" srcId="{1B112A39-6892-4ACB-9669-3E8CA76097EF}" destId="{F865D48D-EA48-4A27-8DF9-FC99AB238B42}" srcOrd="4" destOrd="0" parTransId="{D92F798B-EA4D-4528-9F0F-A928AE705B9A}" sibTransId="{CE48484E-A090-45E0-B4DD-8E52E1AFDF3C}"/>
    <dgm:cxn modelId="{A6551D5F-C289-44A3-8125-7D465033F9A2}" type="presOf" srcId="{1B112A39-6892-4ACB-9669-3E8CA76097EF}" destId="{1E187D13-DDA1-449D-9AAA-67AEC7218634}" srcOrd="0" destOrd="0" presId="urn:microsoft.com/office/officeart/2005/8/layout/vList2"/>
    <dgm:cxn modelId="{3AD06D12-582E-4C35-B5B7-29467DECCEC6}" srcId="{289C908E-AF0D-4DFC-B3CA-D89E9EA0CAF0}" destId="{BBBE6F9F-2973-483C-AC1F-46D327DA1D38}" srcOrd="0" destOrd="0" parTransId="{CD67F3C6-CE5B-419C-B8A7-1137E913E1C6}" sibTransId="{C6A08F9A-8DE8-4607-B9F2-557AA0D6940B}"/>
    <dgm:cxn modelId="{643879D4-DCB1-4A01-906F-82EDF0D644FC}" type="presOf" srcId="{DF4E9ABF-82F0-46D5-A3FA-562A78258265}" destId="{E51ECE4F-806A-45E9-93F9-E9FA85116552}" srcOrd="0" destOrd="0" presId="urn:microsoft.com/office/officeart/2005/8/layout/vList2"/>
    <dgm:cxn modelId="{1E0CCEAB-5744-4E1E-B6D6-FFE1AE95F82E}" type="presOf" srcId="{BBBE6F9F-2973-483C-AC1F-46D327DA1D38}" destId="{864D21E2-30BA-4610-9CDA-B80507DE21F6}" srcOrd="0" destOrd="0" presId="urn:microsoft.com/office/officeart/2005/8/layout/vList2"/>
    <dgm:cxn modelId="{06D7B06D-5216-4BBC-BAD5-F046101A4EA3}" type="presParOf" srcId="{D9AAF320-9B33-41C0-BE5E-849F4626046C}" destId="{864D21E2-30BA-4610-9CDA-B80507DE21F6}" srcOrd="0" destOrd="0" presId="urn:microsoft.com/office/officeart/2005/8/layout/vList2"/>
    <dgm:cxn modelId="{2CDDA9C6-B454-4445-A734-E2C9DEAC9262}" type="presParOf" srcId="{D9AAF320-9B33-41C0-BE5E-849F4626046C}" destId="{E5956CE6-0250-45A0-B64C-FB25CC689846}" srcOrd="1" destOrd="0" presId="urn:microsoft.com/office/officeart/2005/8/layout/vList2"/>
    <dgm:cxn modelId="{8C9A8063-510B-49D6-AF0B-5632A54833CD}" type="presParOf" srcId="{D9AAF320-9B33-41C0-BE5E-849F4626046C}" destId="{1E187D13-DDA1-449D-9AAA-67AEC7218634}" srcOrd="2" destOrd="0" presId="urn:microsoft.com/office/officeart/2005/8/layout/vList2"/>
    <dgm:cxn modelId="{0927C678-1B62-4ACB-A23C-AB3F69FF3AB9}" type="presParOf" srcId="{D9AAF320-9B33-41C0-BE5E-849F4626046C}" destId="{E51ECE4F-806A-45E9-93F9-E9FA85116552}" srcOrd="3"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928B91-93AF-473F-90E7-990451EDFCF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A59AD3D2-6E6C-4264-8442-D954B34A2F39}">
      <dgm:prSet phldrT="[Texte]"/>
      <dgm:spPr/>
      <dgm:t>
        <a:bodyPr/>
        <a:lstStyle/>
        <a:p>
          <a:r>
            <a:rPr lang="fr-FR" dirty="0" smtClean="0"/>
            <a:t>Je suis agent MASA</a:t>
          </a:r>
          <a:endParaRPr lang="fr-FR" dirty="0"/>
        </a:p>
      </dgm:t>
    </dgm:pt>
    <dgm:pt modelId="{5A3EB7AE-F1A3-4544-AA56-E89E07393A77}" type="parTrans" cxnId="{B2F5CD0A-A29E-4091-97E3-9998F80C43A8}">
      <dgm:prSet/>
      <dgm:spPr/>
      <dgm:t>
        <a:bodyPr/>
        <a:lstStyle/>
        <a:p>
          <a:endParaRPr lang="fr-FR"/>
        </a:p>
      </dgm:t>
    </dgm:pt>
    <dgm:pt modelId="{22E2E988-585D-4CB6-B3F5-37C1D27F86FE}" type="sibTrans" cxnId="{B2F5CD0A-A29E-4091-97E3-9998F80C43A8}">
      <dgm:prSet/>
      <dgm:spPr/>
      <dgm:t>
        <a:bodyPr/>
        <a:lstStyle/>
        <a:p>
          <a:endParaRPr lang="fr-FR"/>
        </a:p>
      </dgm:t>
    </dgm:pt>
    <dgm:pt modelId="{809BD2C9-8C52-4108-A7C7-F7C2AA1F13F4}">
      <dgm:prSet phldrT="[Texte]"/>
      <dgm:spPr/>
      <dgm:t>
        <a:bodyPr/>
        <a:lstStyle/>
        <a:p>
          <a:r>
            <a:rPr lang="fr-FR" dirty="0" smtClean="0"/>
            <a:t>Je suis une administration</a:t>
          </a:r>
        </a:p>
        <a:p>
          <a:r>
            <a:rPr lang="fr-FR" dirty="0" smtClean="0"/>
            <a:t>/service</a:t>
          </a:r>
          <a:endParaRPr lang="fr-FR" dirty="0"/>
        </a:p>
      </dgm:t>
    </dgm:pt>
    <dgm:pt modelId="{57D38722-BFE7-4A15-9A61-0DCE975F30FE}" type="parTrans" cxnId="{B817C667-B1F0-4A8A-8CA1-7BE717357B8E}">
      <dgm:prSet/>
      <dgm:spPr/>
      <dgm:t>
        <a:bodyPr/>
        <a:lstStyle/>
        <a:p>
          <a:endParaRPr lang="fr-FR"/>
        </a:p>
      </dgm:t>
    </dgm:pt>
    <dgm:pt modelId="{141B4E8E-63B1-4A8C-83DA-8B441946B023}" type="sibTrans" cxnId="{B817C667-B1F0-4A8A-8CA1-7BE717357B8E}">
      <dgm:prSet/>
      <dgm:spPr/>
      <dgm:t>
        <a:bodyPr/>
        <a:lstStyle/>
        <a:p>
          <a:endParaRPr lang="fr-FR"/>
        </a:p>
      </dgm:t>
    </dgm:pt>
    <dgm:pt modelId="{4321981C-3164-4110-842E-8045C9024FFB}">
      <dgm:prSet phldrT="[Texte]"/>
      <dgm:spPr/>
      <dgm:t>
        <a:bodyPr/>
        <a:lstStyle/>
        <a:p>
          <a:r>
            <a:rPr lang="fr-FR" dirty="0" smtClean="0"/>
            <a:t>Je suis le MSA ou le DRFC</a:t>
          </a:r>
          <a:endParaRPr lang="fr-FR" dirty="0"/>
        </a:p>
      </dgm:t>
    </dgm:pt>
    <dgm:pt modelId="{802502F5-5B32-4625-B7BF-221B824FE7A4}" type="parTrans" cxnId="{58F4C813-4CD9-4FE2-8DE4-BC503F236F56}">
      <dgm:prSet/>
      <dgm:spPr/>
      <dgm:t>
        <a:bodyPr/>
        <a:lstStyle/>
        <a:p>
          <a:endParaRPr lang="fr-FR"/>
        </a:p>
      </dgm:t>
    </dgm:pt>
    <dgm:pt modelId="{79EB24B5-2816-4A2E-93B3-BB10A1BA69A4}" type="sibTrans" cxnId="{58F4C813-4CD9-4FE2-8DE4-BC503F236F56}">
      <dgm:prSet/>
      <dgm:spPr/>
      <dgm:t>
        <a:bodyPr/>
        <a:lstStyle/>
        <a:p>
          <a:endParaRPr lang="fr-FR"/>
        </a:p>
      </dgm:t>
    </dgm:pt>
    <dgm:pt modelId="{CB7C2BDC-0B69-489E-BF86-340FB94CC9AC}">
      <dgm:prSet phldrT="[Texte]" custT="1"/>
      <dgm:spPr/>
      <dgm:t>
        <a:bodyPr/>
        <a:lstStyle/>
        <a:p>
          <a:r>
            <a:rPr lang="fr-FR" sz="1200" dirty="0" smtClean="0"/>
            <a:t>Monter en compétences pour assurer mes missions et évoluer professionnellement</a:t>
          </a:r>
          <a:endParaRPr lang="fr-FR" sz="1200" dirty="0"/>
        </a:p>
      </dgm:t>
    </dgm:pt>
    <dgm:pt modelId="{20E588B1-E2AD-4FEC-A3D8-96249AF75FE9}" type="parTrans" cxnId="{BA347C0D-53F2-421A-BEF6-3AEB9130C382}">
      <dgm:prSet/>
      <dgm:spPr/>
      <dgm:t>
        <a:bodyPr/>
        <a:lstStyle/>
        <a:p>
          <a:endParaRPr lang="fr-FR"/>
        </a:p>
      </dgm:t>
    </dgm:pt>
    <dgm:pt modelId="{045CECA7-4A8D-4FDC-8103-5930524A3295}" type="sibTrans" cxnId="{BA347C0D-53F2-421A-BEF6-3AEB9130C382}">
      <dgm:prSet/>
      <dgm:spPr/>
      <dgm:t>
        <a:bodyPr/>
        <a:lstStyle/>
        <a:p>
          <a:endParaRPr lang="fr-FR"/>
        </a:p>
      </dgm:t>
    </dgm:pt>
    <dgm:pt modelId="{B349B18A-3389-42BD-8E86-83961918FFDE}">
      <dgm:prSet phldrT="[Texte]" custT="1"/>
      <dgm:spPr/>
      <dgm:t>
        <a:bodyPr/>
        <a:lstStyle/>
        <a:p>
          <a:r>
            <a:rPr lang="fr-FR" sz="1200" dirty="0" smtClean="0"/>
            <a:t>Appui à la règlementation FP (procédure, modalités de prise en charge)</a:t>
          </a:r>
          <a:endParaRPr lang="fr-FR" sz="1200" dirty="0"/>
        </a:p>
      </dgm:t>
    </dgm:pt>
    <dgm:pt modelId="{73CC6DD3-565D-415E-8733-EDCF850BFEE8}" type="parTrans" cxnId="{7C566D6F-171E-420E-A033-B4569AB65EF1}">
      <dgm:prSet/>
      <dgm:spPr/>
      <dgm:t>
        <a:bodyPr/>
        <a:lstStyle/>
        <a:p>
          <a:endParaRPr lang="fr-FR"/>
        </a:p>
      </dgm:t>
    </dgm:pt>
    <dgm:pt modelId="{6BB82E0F-856A-47C9-93CA-B12BE2F04882}" type="sibTrans" cxnId="{7C566D6F-171E-420E-A033-B4569AB65EF1}">
      <dgm:prSet/>
      <dgm:spPr/>
      <dgm:t>
        <a:bodyPr/>
        <a:lstStyle/>
        <a:p>
          <a:endParaRPr lang="fr-FR"/>
        </a:p>
      </dgm:t>
    </dgm:pt>
    <dgm:pt modelId="{5A028A95-3409-4119-A33D-B2A2DECADFC0}">
      <dgm:prSet phldrT="[Texte]" custT="1"/>
      <dgm:spPr/>
      <dgm:t>
        <a:bodyPr/>
        <a:lstStyle/>
        <a:p>
          <a:r>
            <a:rPr lang="fr-FR" sz="1200" u="sng" dirty="0" smtClean="0"/>
            <a:t>Pistes d’amélioration </a:t>
          </a:r>
          <a:r>
            <a:rPr lang="fr-FR" sz="1200" dirty="0" smtClean="0"/>
            <a:t>: simplifier l’inscription, allonger les délais d’inscription, mieux prendre en compte mes besoins (CREP/H/inspecteurs/RLF) proposer des RDV individuels, des tutoriels pour les agents, mieux communiquer (newsletter, point de rencontre régulier sur la formation), devenir acteur de mon projet</a:t>
          </a:r>
          <a:endParaRPr lang="fr-FR" sz="1200" dirty="0"/>
        </a:p>
      </dgm:t>
    </dgm:pt>
    <dgm:pt modelId="{8CF5DAF6-4F9A-4BF6-8F1D-4D852AC4A451}" type="parTrans" cxnId="{D26C34E4-5AB4-4F5B-B3F0-53DBA04BBA3B}">
      <dgm:prSet/>
      <dgm:spPr/>
      <dgm:t>
        <a:bodyPr/>
        <a:lstStyle/>
        <a:p>
          <a:endParaRPr lang="fr-FR"/>
        </a:p>
      </dgm:t>
    </dgm:pt>
    <dgm:pt modelId="{35118BE9-974E-40B9-8835-43A9786977FE}" type="sibTrans" cxnId="{D26C34E4-5AB4-4F5B-B3F0-53DBA04BBA3B}">
      <dgm:prSet/>
      <dgm:spPr/>
      <dgm:t>
        <a:bodyPr/>
        <a:lstStyle/>
        <a:p>
          <a:endParaRPr lang="fr-FR"/>
        </a:p>
      </dgm:t>
    </dgm:pt>
    <dgm:pt modelId="{239EA914-77DA-4DB6-8006-C6E87620012F}">
      <dgm:prSet phldrT="[Texte]" custT="1"/>
      <dgm:spPr/>
      <dgm:t>
        <a:bodyPr/>
        <a:lstStyle/>
        <a:p>
          <a:r>
            <a:rPr lang="fr-FR" sz="1200" dirty="0" smtClean="0"/>
            <a:t>Aide et accompagnement pour la recherche de formations appropriées à mes besoins / Veille sur les offres de formations</a:t>
          </a:r>
          <a:endParaRPr lang="fr-FR" sz="1200" dirty="0"/>
        </a:p>
      </dgm:t>
    </dgm:pt>
    <dgm:pt modelId="{CB2E4792-9F53-406E-8D92-7892BCACBEC5}" type="parTrans" cxnId="{721F28C4-534C-4501-A269-23B46264453E}">
      <dgm:prSet/>
      <dgm:spPr/>
      <dgm:t>
        <a:bodyPr/>
        <a:lstStyle/>
        <a:p>
          <a:endParaRPr lang="fr-FR"/>
        </a:p>
      </dgm:t>
    </dgm:pt>
    <dgm:pt modelId="{D39380F6-34CB-489E-8BFC-0E6F4CE193C0}" type="sibTrans" cxnId="{721F28C4-534C-4501-A269-23B46264453E}">
      <dgm:prSet/>
      <dgm:spPr/>
      <dgm:t>
        <a:bodyPr/>
        <a:lstStyle/>
        <a:p>
          <a:endParaRPr lang="fr-FR"/>
        </a:p>
      </dgm:t>
    </dgm:pt>
    <dgm:pt modelId="{6DD9A7F6-5D3D-43A4-8923-223384288020}">
      <dgm:prSet phldrT="[Texte]" custT="1"/>
      <dgm:spPr/>
      <dgm:t>
        <a:bodyPr/>
        <a:lstStyle/>
        <a:p>
          <a:r>
            <a:rPr lang="fr-FR" sz="1200" dirty="0" smtClean="0"/>
            <a:t>Accéder facilement à l’offre de formation (il y a trop d’outils pour les agents)</a:t>
          </a:r>
          <a:endParaRPr lang="fr-FR" sz="1200" dirty="0"/>
        </a:p>
      </dgm:t>
    </dgm:pt>
    <dgm:pt modelId="{38E14F81-A86E-46D3-927E-A3F537662C1C}" type="parTrans" cxnId="{838C6533-3A82-4154-A237-F31B6A43DC72}">
      <dgm:prSet/>
      <dgm:spPr/>
      <dgm:t>
        <a:bodyPr/>
        <a:lstStyle/>
        <a:p>
          <a:endParaRPr lang="fr-FR"/>
        </a:p>
      </dgm:t>
    </dgm:pt>
    <dgm:pt modelId="{C0A1C62A-0061-4123-B7DC-6E27A61F42E7}" type="sibTrans" cxnId="{838C6533-3A82-4154-A237-F31B6A43DC72}">
      <dgm:prSet/>
      <dgm:spPr/>
      <dgm:t>
        <a:bodyPr/>
        <a:lstStyle/>
        <a:p>
          <a:endParaRPr lang="fr-FR"/>
        </a:p>
      </dgm:t>
    </dgm:pt>
    <dgm:pt modelId="{2934125E-E086-4831-BA25-F20C9DDC73BF}">
      <dgm:prSet custT="1"/>
      <dgm:spPr/>
      <dgm:t>
        <a:bodyPr/>
        <a:lstStyle/>
        <a:p>
          <a:r>
            <a:rPr lang="fr-FR" sz="1200" dirty="0" smtClean="0"/>
            <a:t>Identifier les besoins de formation de mes agents et les quantifier</a:t>
          </a:r>
          <a:endParaRPr lang="fr-FR" sz="1200" dirty="0"/>
        </a:p>
      </dgm:t>
    </dgm:pt>
    <dgm:pt modelId="{3376C492-EDBC-4AD4-AEB4-02B4B3C0C2A7}" type="parTrans" cxnId="{F23C1733-8E0D-459A-AADF-F5C40AB37264}">
      <dgm:prSet/>
      <dgm:spPr/>
      <dgm:t>
        <a:bodyPr/>
        <a:lstStyle/>
        <a:p>
          <a:endParaRPr lang="fr-FR"/>
        </a:p>
      </dgm:t>
    </dgm:pt>
    <dgm:pt modelId="{1BF46767-45E7-408C-9C41-11A664B59DD8}" type="sibTrans" cxnId="{F23C1733-8E0D-459A-AADF-F5C40AB37264}">
      <dgm:prSet/>
      <dgm:spPr/>
      <dgm:t>
        <a:bodyPr/>
        <a:lstStyle/>
        <a:p>
          <a:endParaRPr lang="fr-FR"/>
        </a:p>
      </dgm:t>
    </dgm:pt>
    <dgm:pt modelId="{E2197C5B-2D70-41C8-98BA-181D387B6B9E}">
      <dgm:prSet custT="1"/>
      <dgm:spPr/>
      <dgm:t>
        <a:bodyPr/>
        <a:lstStyle/>
        <a:p>
          <a:r>
            <a:rPr lang="fr-FR" sz="1200" dirty="0" smtClean="0"/>
            <a:t>Construire un plan d’action pour y répondre et être accompagné pour cela</a:t>
          </a:r>
          <a:endParaRPr lang="fr-FR" sz="1200" dirty="0"/>
        </a:p>
      </dgm:t>
    </dgm:pt>
    <dgm:pt modelId="{90D9FA58-1F8C-4192-8989-E803EF48BF90}" type="parTrans" cxnId="{535600A4-67C8-488E-87A9-0B5E8294B2E9}">
      <dgm:prSet/>
      <dgm:spPr/>
      <dgm:t>
        <a:bodyPr/>
        <a:lstStyle/>
        <a:p>
          <a:endParaRPr lang="fr-FR"/>
        </a:p>
      </dgm:t>
    </dgm:pt>
    <dgm:pt modelId="{65FB483C-781B-4FDB-9870-28CC8F053DCE}" type="sibTrans" cxnId="{535600A4-67C8-488E-87A9-0B5E8294B2E9}">
      <dgm:prSet/>
      <dgm:spPr/>
      <dgm:t>
        <a:bodyPr/>
        <a:lstStyle/>
        <a:p>
          <a:endParaRPr lang="fr-FR"/>
        </a:p>
      </dgm:t>
    </dgm:pt>
    <dgm:pt modelId="{BD777D56-08A0-4DEF-9E32-30CE0B85BFE8}">
      <dgm:prSet custT="1"/>
      <dgm:spPr/>
      <dgm:t>
        <a:bodyPr/>
        <a:lstStyle/>
        <a:p>
          <a:r>
            <a:rPr lang="fr-FR" sz="1200" dirty="0" smtClean="0"/>
            <a:t>Suivre le développement des compétences dans mon établissement</a:t>
          </a:r>
          <a:endParaRPr lang="fr-FR" sz="1200" dirty="0"/>
        </a:p>
      </dgm:t>
    </dgm:pt>
    <dgm:pt modelId="{2DD09B34-8575-4B31-95AB-3B79176046F9}" type="parTrans" cxnId="{AB01E934-5372-4761-BD3E-F636316F8EC1}">
      <dgm:prSet/>
      <dgm:spPr/>
      <dgm:t>
        <a:bodyPr/>
        <a:lstStyle/>
        <a:p>
          <a:endParaRPr lang="fr-FR"/>
        </a:p>
      </dgm:t>
    </dgm:pt>
    <dgm:pt modelId="{842E5F20-24E9-45EB-9DED-2EB3B5944449}" type="sibTrans" cxnId="{AB01E934-5372-4761-BD3E-F636316F8EC1}">
      <dgm:prSet/>
      <dgm:spPr/>
      <dgm:t>
        <a:bodyPr/>
        <a:lstStyle/>
        <a:p>
          <a:endParaRPr lang="fr-FR"/>
        </a:p>
      </dgm:t>
    </dgm:pt>
    <dgm:pt modelId="{B75E01BC-AA65-4047-AA5E-BFBF7050A06A}">
      <dgm:prSet custT="1"/>
      <dgm:spPr/>
      <dgm:t>
        <a:bodyPr/>
        <a:lstStyle/>
        <a:p>
          <a:r>
            <a:rPr lang="fr-FR" sz="1200" u="sng" dirty="0" smtClean="0"/>
            <a:t>Pistes d’amélioration </a:t>
          </a:r>
          <a:r>
            <a:rPr lang="fr-FR" sz="1200" dirty="0" smtClean="0"/>
            <a:t>: interroger les directeurs ou responsables hiérarchiques , exploiter les CREP, interroger les enseignants sur leurs besoins (questionnaire ?), mieux identifier les acteurs détenteurs d’informations (IGAPS, assistance sociale)</a:t>
          </a:r>
          <a:endParaRPr lang="fr-FR" sz="1200" dirty="0"/>
        </a:p>
      </dgm:t>
    </dgm:pt>
    <dgm:pt modelId="{3102E3EB-DD34-458C-AC19-C89237B280EC}" type="parTrans" cxnId="{5E6DC70E-81EC-412E-91BE-FF80459FC452}">
      <dgm:prSet/>
      <dgm:spPr/>
      <dgm:t>
        <a:bodyPr/>
        <a:lstStyle/>
        <a:p>
          <a:endParaRPr lang="fr-FR"/>
        </a:p>
      </dgm:t>
    </dgm:pt>
    <dgm:pt modelId="{025739E7-8F9A-468C-8E58-B75719D2BE4A}" type="sibTrans" cxnId="{5E6DC70E-81EC-412E-91BE-FF80459FC452}">
      <dgm:prSet/>
      <dgm:spPr/>
      <dgm:t>
        <a:bodyPr/>
        <a:lstStyle/>
        <a:p>
          <a:endParaRPr lang="fr-FR"/>
        </a:p>
      </dgm:t>
    </dgm:pt>
    <dgm:pt modelId="{D3D005C1-41D7-4D47-B1DE-67E3ED0E405C}">
      <dgm:prSet custT="1"/>
      <dgm:spPr/>
      <dgm:t>
        <a:bodyPr/>
        <a:lstStyle/>
        <a:p>
          <a:r>
            <a:rPr lang="fr-FR" sz="1200" dirty="0" smtClean="0"/>
            <a:t>Être identifié de tous</a:t>
          </a:r>
          <a:endParaRPr lang="fr-FR" sz="1200" dirty="0"/>
        </a:p>
      </dgm:t>
    </dgm:pt>
    <dgm:pt modelId="{97F4243C-4FDB-4F43-8282-33F5F9C50ABC}" type="parTrans" cxnId="{BA686FC6-275B-4107-9F5D-72619BD29262}">
      <dgm:prSet/>
      <dgm:spPr/>
      <dgm:t>
        <a:bodyPr/>
        <a:lstStyle/>
        <a:p>
          <a:endParaRPr lang="fr-FR"/>
        </a:p>
      </dgm:t>
    </dgm:pt>
    <dgm:pt modelId="{37B2E6D3-FEE3-4063-937A-B0C8AF6B2195}" type="sibTrans" cxnId="{BA686FC6-275B-4107-9F5D-72619BD29262}">
      <dgm:prSet/>
      <dgm:spPr/>
      <dgm:t>
        <a:bodyPr/>
        <a:lstStyle/>
        <a:p>
          <a:endParaRPr lang="fr-FR"/>
        </a:p>
      </dgm:t>
    </dgm:pt>
    <dgm:pt modelId="{08805D43-5828-4F36-B2BD-309DBED29055}">
      <dgm:prSet custT="1"/>
      <dgm:spPr/>
      <dgm:t>
        <a:bodyPr/>
        <a:lstStyle/>
        <a:p>
          <a:r>
            <a:rPr lang="fr-FR" sz="1200" dirty="0" smtClean="0"/>
            <a:t>Avoir une maitrise des directives du MASA</a:t>
          </a:r>
          <a:endParaRPr lang="fr-FR" sz="1200" dirty="0"/>
        </a:p>
      </dgm:t>
    </dgm:pt>
    <dgm:pt modelId="{3777BE0A-D1A1-4AF1-BB26-4D3754DB8E11}" type="parTrans" cxnId="{6DBA4184-1BF6-4D42-84E7-7FEA4AE66528}">
      <dgm:prSet/>
      <dgm:spPr/>
      <dgm:t>
        <a:bodyPr/>
        <a:lstStyle/>
        <a:p>
          <a:endParaRPr lang="fr-FR"/>
        </a:p>
      </dgm:t>
    </dgm:pt>
    <dgm:pt modelId="{BE030908-39D5-488E-8FE9-1B7307DCB737}" type="sibTrans" cxnId="{6DBA4184-1BF6-4D42-84E7-7FEA4AE66528}">
      <dgm:prSet/>
      <dgm:spPr/>
      <dgm:t>
        <a:bodyPr/>
        <a:lstStyle/>
        <a:p>
          <a:endParaRPr lang="fr-FR"/>
        </a:p>
      </dgm:t>
    </dgm:pt>
    <dgm:pt modelId="{5004DEBD-3F29-4EFB-A0CF-4675F7EE7231}">
      <dgm:prSet custT="1"/>
      <dgm:spPr/>
      <dgm:t>
        <a:bodyPr/>
        <a:lstStyle/>
        <a:p>
          <a:r>
            <a:rPr lang="fr-FR" sz="1200" dirty="0" smtClean="0"/>
            <a:t>Maitriser / piloter le budget régional de formation de façon optimisée</a:t>
          </a:r>
          <a:endParaRPr lang="fr-FR" sz="1200" dirty="0"/>
        </a:p>
      </dgm:t>
    </dgm:pt>
    <dgm:pt modelId="{1D43A344-0392-4B5A-AF67-58B5AC9B6753}" type="parTrans" cxnId="{2A6C4D90-9CFC-430F-9FBE-DB665A5001BC}">
      <dgm:prSet/>
      <dgm:spPr/>
      <dgm:t>
        <a:bodyPr/>
        <a:lstStyle/>
        <a:p>
          <a:endParaRPr lang="fr-FR"/>
        </a:p>
      </dgm:t>
    </dgm:pt>
    <dgm:pt modelId="{81F76BE0-50D3-478D-A3FB-8E5CAF0EA917}" type="sibTrans" cxnId="{2A6C4D90-9CFC-430F-9FBE-DB665A5001BC}">
      <dgm:prSet/>
      <dgm:spPr/>
      <dgm:t>
        <a:bodyPr/>
        <a:lstStyle/>
        <a:p>
          <a:endParaRPr lang="fr-FR"/>
        </a:p>
      </dgm:t>
    </dgm:pt>
    <dgm:pt modelId="{109F343E-9424-423A-9771-B7E028BC2C11}">
      <dgm:prSet custT="1"/>
      <dgm:spPr/>
      <dgm:t>
        <a:bodyPr/>
        <a:lstStyle/>
        <a:p>
          <a:r>
            <a:rPr lang="fr-FR" sz="1200" dirty="0" smtClean="0"/>
            <a:t>Récupérer l’ensemble des besoins de formation exprimés sur la région pour y répondre au mieux</a:t>
          </a:r>
          <a:endParaRPr lang="fr-FR" sz="1200" dirty="0"/>
        </a:p>
      </dgm:t>
    </dgm:pt>
    <dgm:pt modelId="{D8A65266-BD06-41D1-A7C7-69B0A0151123}" type="parTrans" cxnId="{8DD76B36-FDB8-456A-A092-92D2E7046C10}">
      <dgm:prSet/>
      <dgm:spPr/>
      <dgm:t>
        <a:bodyPr/>
        <a:lstStyle/>
        <a:p>
          <a:endParaRPr lang="fr-FR"/>
        </a:p>
      </dgm:t>
    </dgm:pt>
    <dgm:pt modelId="{51FCCE8F-9BBE-4609-A68A-8284B40343D2}" type="sibTrans" cxnId="{8DD76B36-FDB8-456A-A092-92D2E7046C10}">
      <dgm:prSet/>
      <dgm:spPr/>
      <dgm:t>
        <a:bodyPr/>
        <a:lstStyle/>
        <a:p>
          <a:endParaRPr lang="fr-FR"/>
        </a:p>
      </dgm:t>
    </dgm:pt>
    <dgm:pt modelId="{F318636A-4AB1-4874-AFB9-CC84F566AB80}">
      <dgm:prSet custT="1"/>
      <dgm:spPr/>
      <dgm:t>
        <a:bodyPr/>
        <a:lstStyle/>
        <a:p>
          <a:r>
            <a:rPr lang="fr-FR" sz="1200" dirty="0" smtClean="0"/>
            <a:t>Recenser le plus en amont possible les projets des services pour construire une réponse appropriée</a:t>
          </a:r>
          <a:endParaRPr lang="fr-FR" sz="1200" dirty="0"/>
        </a:p>
      </dgm:t>
    </dgm:pt>
    <dgm:pt modelId="{C6BFBE3B-F73D-4CEB-80EF-C8E25EAE6B2A}" type="parTrans" cxnId="{072CEF75-3ED9-4EA7-8A8B-2C52CD46D4A1}">
      <dgm:prSet/>
      <dgm:spPr/>
      <dgm:t>
        <a:bodyPr/>
        <a:lstStyle/>
        <a:p>
          <a:endParaRPr lang="fr-FR"/>
        </a:p>
      </dgm:t>
    </dgm:pt>
    <dgm:pt modelId="{32AE3BD6-4626-4CCC-B2B8-53D4E6F90FC4}" type="sibTrans" cxnId="{072CEF75-3ED9-4EA7-8A8B-2C52CD46D4A1}">
      <dgm:prSet/>
      <dgm:spPr/>
      <dgm:t>
        <a:bodyPr/>
        <a:lstStyle/>
        <a:p>
          <a:endParaRPr lang="fr-FR"/>
        </a:p>
      </dgm:t>
    </dgm:pt>
    <dgm:pt modelId="{AEABE66B-2EEB-4835-8788-0746F5B8CD88}">
      <dgm:prSet custT="1"/>
      <dgm:spPr/>
      <dgm:t>
        <a:bodyPr/>
        <a:lstStyle/>
        <a:p>
          <a:r>
            <a:rPr lang="fr-FR" sz="1200" u="sng" dirty="0" smtClean="0"/>
            <a:t>Pistes d’amélioration </a:t>
          </a:r>
          <a:r>
            <a:rPr lang="fr-FR" sz="1200" dirty="0" smtClean="0"/>
            <a:t>: des moyens (humains et financier) proportionnels aux ambitions, des besoins et propositions réalistes de la base</a:t>
          </a:r>
          <a:endParaRPr lang="fr-FR" sz="1200" dirty="0"/>
        </a:p>
      </dgm:t>
    </dgm:pt>
    <dgm:pt modelId="{86F97AD0-5F97-4010-81A7-1F314F13946B}" type="parTrans" cxnId="{FF3C051E-D59C-44EC-BA3D-3FE329265753}">
      <dgm:prSet/>
      <dgm:spPr/>
      <dgm:t>
        <a:bodyPr/>
        <a:lstStyle/>
        <a:p>
          <a:endParaRPr lang="fr-FR"/>
        </a:p>
      </dgm:t>
    </dgm:pt>
    <dgm:pt modelId="{63EAE6F3-CBA4-46F9-B363-E28F02698EED}" type="sibTrans" cxnId="{FF3C051E-D59C-44EC-BA3D-3FE329265753}">
      <dgm:prSet/>
      <dgm:spPr/>
      <dgm:t>
        <a:bodyPr/>
        <a:lstStyle/>
        <a:p>
          <a:endParaRPr lang="fr-FR"/>
        </a:p>
      </dgm:t>
    </dgm:pt>
    <dgm:pt modelId="{15185ACB-BEBE-4338-A64C-F522183A0309}" type="pres">
      <dgm:prSet presAssocID="{3E928B91-93AF-473F-90E7-990451EDFCFD}" presName="Name0" presStyleCnt="0">
        <dgm:presLayoutVars>
          <dgm:dir/>
          <dgm:animLvl val="lvl"/>
          <dgm:resizeHandles/>
        </dgm:presLayoutVars>
      </dgm:prSet>
      <dgm:spPr/>
      <dgm:t>
        <a:bodyPr/>
        <a:lstStyle/>
        <a:p>
          <a:endParaRPr lang="fr-FR"/>
        </a:p>
      </dgm:t>
    </dgm:pt>
    <dgm:pt modelId="{DB0FEE73-CC91-489A-8A85-0D30B0A96E5C}" type="pres">
      <dgm:prSet presAssocID="{A59AD3D2-6E6C-4264-8442-D954B34A2F39}" presName="linNode" presStyleCnt="0"/>
      <dgm:spPr/>
    </dgm:pt>
    <dgm:pt modelId="{A9248AEF-BBAA-49D7-BA79-745338A1C677}" type="pres">
      <dgm:prSet presAssocID="{A59AD3D2-6E6C-4264-8442-D954B34A2F39}" presName="parentShp" presStyleLbl="node1" presStyleIdx="0" presStyleCnt="3" custScaleX="45898" custLinFactNeighborX="-5424" custLinFactNeighborY="1881">
        <dgm:presLayoutVars>
          <dgm:bulletEnabled val="1"/>
        </dgm:presLayoutVars>
      </dgm:prSet>
      <dgm:spPr/>
      <dgm:t>
        <a:bodyPr/>
        <a:lstStyle/>
        <a:p>
          <a:endParaRPr lang="fr-FR"/>
        </a:p>
      </dgm:t>
    </dgm:pt>
    <dgm:pt modelId="{C8E0ADAA-79EB-4894-8B95-99D04B499A25}" type="pres">
      <dgm:prSet presAssocID="{A59AD3D2-6E6C-4264-8442-D954B34A2F39}" presName="childShp" presStyleLbl="bgAccFollowNode1" presStyleIdx="0" presStyleCnt="3" custScaleX="127546" custScaleY="525446" custLinFactNeighborX="2254" custLinFactNeighborY="9613">
        <dgm:presLayoutVars>
          <dgm:bulletEnabled val="1"/>
        </dgm:presLayoutVars>
      </dgm:prSet>
      <dgm:spPr/>
      <dgm:t>
        <a:bodyPr/>
        <a:lstStyle/>
        <a:p>
          <a:endParaRPr lang="fr-FR"/>
        </a:p>
      </dgm:t>
    </dgm:pt>
    <dgm:pt modelId="{CD79254C-00DE-4A0C-AF90-A57000066024}" type="pres">
      <dgm:prSet presAssocID="{22E2E988-585D-4CB6-B3F5-37C1D27F86FE}" presName="spacing" presStyleCnt="0"/>
      <dgm:spPr/>
    </dgm:pt>
    <dgm:pt modelId="{2A59CD31-C2B8-4F1F-B97B-7B824EB5BD5F}" type="pres">
      <dgm:prSet presAssocID="{809BD2C9-8C52-4108-A7C7-F7C2AA1F13F4}" presName="linNode" presStyleCnt="0"/>
      <dgm:spPr/>
    </dgm:pt>
    <dgm:pt modelId="{81FB8756-3012-4030-AC16-42AB8FA769E2}" type="pres">
      <dgm:prSet presAssocID="{809BD2C9-8C52-4108-A7C7-F7C2AA1F13F4}" presName="parentShp" presStyleLbl="node1" presStyleIdx="1" presStyleCnt="3" custScaleX="53472" custScaleY="201472" custLinFactNeighborX="-5719" custLinFactNeighborY="1881">
        <dgm:presLayoutVars>
          <dgm:bulletEnabled val="1"/>
        </dgm:presLayoutVars>
      </dgm:prSet>
      <dgm:spPr/>
      <dgm:t>
        <a:bodyPr/>
        <a:lstStyle/>
        <a:p>
          <a:endParaRPr lang="fr-FR"/>
        </a:p>
      </dgm:t>
    </dgm:pt>
    <dgm:pt modelId="{BE3E6F8C-9E13-4856-B6C4-E82FDC079CA0}" type="pres">
      <dgm:prSet presAssocID="{809BD2C9-8C52-4108-A7C7-F7C2AA1F13F4}" presName="childShp" presStyleLbl="bgAccFollowNode1" presStyleIdx="1" presStyleCnt="3" custScaleX="128477" custScaleY="378931" custLinFactNeighborX="-228" custLinFactNeighborY="14417">
        <dgm:presLayoutVars>
          <dgm:bulletEnabled val="1"/>
        </dgm:presLayoutVars>
      </dgm:prSet>
      <dgm:spPr/>
      <dgm:t>
        <a:bodyPr/>
        <a:lstStyle/>
        <a:p>
          <a:endParaRPr lang="fr-FR"/>
        </a:p>
      </dgm:t>
    </dgm:pt>
    <dgm:pt modelId="{9B6A808A-C166-46D7-9426-627F4E7F929E}" type="pres">
      <dgm:prSet presAssocID="{141B4E8E-63B1-4A8C-83DA-8B441946B023}" presName="spacing" presStyleCnt="0"/>
      <dgm:spPr/>
    </dgm:pt>
    <dgm:pt modelId="{0D5CF8B0-3102-461E-8B45-A969E36D3B12}" type="pres">
      <dgm:prSet presAssocID="{4321981C-3164-4110-842E-8045C9024FFB}" presName="linNode" presStyleCnt="0"/>
      <dgm:spPr/>
    </dgm:pt>
    <dgm:pt modelId="{D31B7770-467E-4CA2-BBC9-11068BA8B337}" type="pres">
      <dgm:prSet presAssocID="{4321981C-3164-4110-842E-8045C9024FFB}" presName="parentShp" presStyleLbl="node1" presStyleIdx="2" presStyleCnt="3" custScaleX="49920" custLinFactNeighborX="-6466" custLinFactNeighborY="1881">
        <dgm:presLayoutVars>
          <dgm:bulletEnabled val="1"/>
        </dgm:presLayoutVars>
      </dgm:prSet>
      <dgm:spPr/>
      <dgm:t>
        <a:bodyPr/>
        <a:lstStyle/>
        <a:p>
          <a:endParaRPr lang="fr-FR"/>
        </a:p>
      </dgm:t>
    </dgm:pt>
    <dgm:pt modelId="{7C800634-4DA9-4552-A635-3698A86684CB}" type="pres">
      <dgm:prSet presAssocID="{4321981C-3164-4110-842E-8045C9024FFB}" presName="childShp" presStyleLbl="bgAccFollowNode1" presStyleIdx="2" presStyleCnt="3" custScaleX="129937" custScaleY="480192" custLinFactNeighborX="2935">
        <dgm:presLayoutVars>
          <dgm:bulletEnabled val="1"/>
        </dgm:presLayoutVars>
      </dgm:prSet>
      <dgm:spPr/>
      <dgm:t>
        <a:bodyPr/>
        <a:lstStyle/>
        <a:p>
          <a:endParaRPr lang="fr-FR"/>
        </a:p>
      </dgm:t>
    </dgm:pt>
  </dgm:ptLst>
  <dgm:cxnLst>
    <dgm:cxn modelId="{06789D9D-82B1-48EA-A99F-D6BD5C86BBA7}" type="presOf" srcId="{A59AD3D2-6E6C-4264-8442-D954B34A2F39}" destId="{A9248AEF-BBAA-49D7-BA79-745338A1C677}" srcOrd="0" destOrd="0" presId="urn:microsoft.com/office/officeart/2005/8/layout/vList6"/>
    <dgm:cxn modelId="{C3D13544-0894-4FB8-871D-4C700B9F07AB}" type="presOf" srcId="{5004DEBD-3F29-4EFB-A0CF-4675F7EE7231}" destId="{7C800634-4DA9-4552-A635-3698A86684CB}" srcOrd="0" destOrd="2" presId="urn:microsoft.com/office/officeart/2005/8/layout/vList6"/>
    <dgm:cxn modelId="{815B2B40-8CEA-465C-B7F9-E2061A56FE0F}" type="presOf" srcId="{239EA914-77DA-4DB6-8006-C6E87620012F}" destId="{C8E0ADAA-79EB-4894-8B95-99D04B499A25}" srcOrd="0" destOrd="1" presId="urn:microsoft.com/office/officeart/2005/8/layout/vList6"/>
    <dgm:cxn modelId="{0952FAEF-151A-43FF-9C99-D7EF18471676}" type="presOf" srcId="{CB7C2BDC-0B69-489E-BF86-340FB94CC9AC}" destId="{C8E0ADAA-79EB-4894-8B95-99D04B499A25}" srcOrd="0" destOrd="0" presId="urn:microsoft.com/office/officeart/2005/8/layout/vList6"/>
    <dgm:cxn modelId="{535600A4-67C8-488E-87A9-0B5E8294B2E9}" srcId="{809BD2C9-8C52-4108-A7C7-F7C2AA1F13F4}" destId="{E2197C5B-2D70-41C8-98BA-181D387B6B9E}" srcOrd="1" destOrd="0" parTransId="{90D9FA58-1F8C-4192-8989-E803EF48BF90}" sibTransId="{65FB483C-781B-4FDB-9870-28CC8F053DCE}"/>
    <dgm:cxn modelId="{AF9376B7-1D2D-4941-8871-A303FB298B30}" type="presOf" srcId="{08805D43-5828-4F36-B2BD-309DBED29055}" destId="{7C800634-4DA9-4552-A635-3698A86684CB}" srcOrd="0" destOrd="1" presId="urn:microsoft.com/office/officeart/2005/8/layout/vList6"/>
    <dgm:cxn modelId="{B817C667-B1F0-4A8A-8CA1-7BE717357B8E}" srcId="{3E928B91-93AF-473F-90E7-990451EDFCFD}" destId="{809BD2C9-8C52-4108-A7C7-F7C2AA1F13F4}" srcOrd="1" destOrd="0" parTransId="{57D38722-BFE7-4A15-9A61-0DCE975F30FE}" sibTransId="{141B4E8E-63B1-4A8C-83DA-8B441946B023}"/>
    <dgm:cxn modelId="{2A6C4D90-9CFC-430F-9FBE-DB665A5001BC}" srcId="{4321981C-3164-4110-842E-8045C9024FFB}" destId="{5004DEBD-3F29-4EFB-A0CF-4675F7EE7231}" srcOrd="2" destOrd="0" parTransId="{1D43A344-0392-4B5A-AF67-58B5AC9B6753}" sibTransId="{81F76BE0-50D3-478D-A3FB-8E5CAF0EA917}"/>
    <dgm:cxn modelId="{B2F5CD0A-A29E-4091-97E3-9998F80C43A8}" srcId="{3E928B91-93AF-473F-90E7-990451EDFCFD}" destId="{A59AD3D2-6E6C-4264-8442-D954B34A2F39}" srcOrd="0" destOrd="0" parTransId="{5A3EB7AE-F1A3-4544-AA56-E89E07393A77}" sibTransId="{22E2E988-585D-4CB6-B3F5-37C1D27F86FE}"/>
    <dgm:cxn modelId="{F23C1733-8E0D-459A-AADF-F5C40AB37264}" srcId="{809BD2C9-8C52-4108-A7C7-F7C2AA1F13F4}" destId="{2934125E-E086-4831-BA25-F20C9DDC73BF}" srcOrd="0" destOrd="0" parTransId="{3376C492-EDBC-4AD4-AEB4-02B4B3C0C2A7}" sibTransId="{1BF46767-45E7-408C-9C41-11A664B59DD8}"/>
    <dgm:cxn modelId="{838C6533-3A82-4154-A237-F31B6A43DC72}" srcId="{A59AD3D2-6E6C-4264-8442-D954B34A2F39}" destId="{6DD9A7F6-5D3D-43A4-8923-223384288020}" srcOrd="2" destOrd="0" parTransId="{38E14F81-A86E-46D3-927E-A3F537662C1C}" sibTransId="{C0A1C62A-0061-4123-B7DC-6E27A61F42E7}"/>
    <dgm:cxn modelId="{C4EED4D1-E2A7-47E6-9BB5-0767552BFAED}" type="presOf" srcId="{B75E01BC-AA65-4047-AA5E-BFBF7050A06A}" destId="{BE3E6F8C-9E13-4856-B6C4-E82FDC079CA0}" srcOrd="0" destOrd="3" presId="urn:microsoft.com/office/officeart/2005/8/layout/vList6"/>
    <dgm:cxn modelId="{5E6DC70E-81EC-412E-91BE-FF80459FC452}" srcId="{809BD2C9-8C52-4108-A7C7-F7C2AA1F13F4}" destId="{B75E01BC-AA65-4047-AA5E-BFBF7050A06A}" srcOrd="3" destOrd="0" parTransId="{3102E3EB-DD34-458C-AC19-C89237B280EC}" sibTransId="{025739E7-8F9A-468C-8E58-B75719D2BE4A}"/>
    <dgm:cxn modelId="{BA686FC6-275B-4107-9F5D-72619BD29262}" srcId="{4321981C-3164-4110-842E-8045C9024FFB}" destId="{D3D005C1-41D7-4D47-B1DE-67E3ED0E405C}" srcOrd="0" destOrd="0" parTransId="{97F4243C-4FDB-4F43-8282-33F5F9C50ABC}" sibTransId="{37B2E6D3-FEE3-4063-937A-B0C8AF6B2195}"/>
    <dgm:cxn modelId="{1EEA7D26-A873-4164-ADEB-39651459002C}" type="presOf" srcId="{2934125E-E086-4831-BA25-F20C9DDC73BF}" destId="{BE3E6F8C-9E13-4856-B6C4-E82FDC079CA0}" srcOrd="0" destOrd="0" presId="urn:microsoft.com/office/officeart/2005/8/layout/vList6"/>
    <dgm:cxn modelId="{A0EDFFCA-8BAA-4AD6-9471-DDCFB2EAF9CD}" type="presOf" srcId="{809BD2C9-8C52-4108-A7C7-F7C2AA1F13F4}" destId="{81FB8756-3012-4030-AC16-42AB8FA769E2}" srcOrd="0" destOrd="0" presId="urn:microsoft.com/office/officeart/2005/8/layout/vList6"/>
    <dgm:cxn modelId="{721F28C4-534C-4501-A269-23B46264453E}" srcId="{A59AD3D2-6E6C-4264-8442-D954B34A2F39}" destId="{239EA914-77DA-4DB6-8006-C6E87620012F}" srcOrd="1" destOrd="0" parTransId="{CB2E4792-9F53-406E-8D92-7892BCACBEC5}" sibTransId="{D39380F6-34CB-489E-8BFC-0E6F4CE193C0}"/>
    <dgm:cxn modelId="{11B6D939-6A15-47B9-9594-EB19AB259965}" type="presOf" srcId="{3E928B91-93AF-473F-90E7-990451EDFCFD}" destId="{15185ACB-BEBE-4338-A64C-F522183A0309}" srcOrd="0" destOrd="0" presId="urn:microsoft.com/office/officeart/2005/8/layout/vList6"/>
    <dgm:cxn modelId="{FF3C051E-D59C-44EC-BA3D-3FE329265753}" srcId="{4321981C-3164-4110-842E-8045C9024FFB}" destId="{AEABE66B-2EEB-4835-8788-0746F5B8CD88}" srcOrd="5" destOrd="0" parTransId="{86F97AD0-5F97-4010-81A7-1F314F13946B}" sibTransId="{63EAE6F3-CBA4-46F9-B363-E28F02698EED}"/>
    <dgm:cxn modelId="{1FBD6DFC-7A49-4405-9520-7C65C9F47A4C}" type="presOf" srcId="{6DD9A7F6-5D3D-43A4-8923-223384288020}" destId="{C8E0ADAA-79EB-4894-8B95-99D04B499A25}" srcOrd="0" destOrd="2" presId="urn:microsoft.com/office/officeart/2005/8/layout/vList6"/>
    <dgm:cxn modelId="{1CD778B1-0055-474E-8E46-ACFD4D1803E2}" type="presOf" srcId="{4321981C-3164-4110-842E-8045C9024FFB}" destId="{D31B7770-467E-4CA2-BBC9-11068BA8B337}" srcOrd="0" destOrd="0" presId="urn:microsoft.com/office/officeart/2005/8/layout/vList6"/>
    <dgm:cxn modelId="{B094E887-51F5-4762-856D-74FF898B3EC4}" type="presOf" srcId="{109F343E-9424-423A-9771-B7E028BC2C11}" destId="{7C800634-4DA9-4552-A635-3698A86684CB}" srcOrd="0" destOrd="3" presId="urn:microsoft.com/office/officeart/2005/8/layout/vList6"/>
    <dgm:cxn modelId="{BE21266B-8843-4798-A01D-9B70D763545B}" type="presOf" srcId="{AEABE66B-2EEB-4835-8788-0746F5B8CD88}" destId="{7C800634-4DA9-4552-A635-3698A86684CB}" srcOrd="0" destOrd="5" presId="urn:microsoft.com/office/officeart/2005/8/layout/vList6"/>
    <dgm:cxn modelId="{7C566D6F-171E-420E-A033-B4569AB65EF1}" srcId="{A59AD3D2-6E6C-4264-8442-D954B34A2F39}" destId="{B349B18A-3389-42BD-8E86-83961918FFDE}" srcOrd="3" destOrd="0" parTransId="{73CC6DD3-565D-415E-8733-EDCF850BFEE8}" sibTransId="{6BB82E0F-856A-47C9-93CA-B12BE2F04882}"/>
    <dgm:cxn modelId="{BA347C0D-53F2-421A-BEF6-3AEB9130C382}" srcId="{A59AD3D2-6E6C-4264-8442-D954B34A2F39}" destId="{CB7C2BDC-0B69-489E-BF86-340FB94CC9AC}" srcOrd="0" destOrd="0" parTransId="{20E588B1-E2AD-4FEC-A3D8-96249AF75FE9}" sibTransId="{045CECA7-4A8D-4FDC-8103-5930524A3295}"/>
    <dgm:cxn modelId="{528210B7-94B7-45A2-8F3A-8DA98E308C30}" type="presOf" srcId="{BD777D56-08A0-4DEF-9E32-30CE0B85BFE8}" destId="{BE3E6F8C-9E13-4856-B6C4-E82FDC079CA0}" srcOrd="0" destOrd="2" presId="urn:microsoft.com/office/officeart/2005/8/layout/vList6"/>
    <dgm:cxn modelId="{11C17B5E-FB77-4209-BC59-84133C17E87F}" type="presOf" srcId="{5A028A95-3409-4119-A33D-B2A2DECADFC0}" destId="{C8E0ADAA-79EB-4894-8B95-99D04B499A25}" srcOrd="0" destOrd="4" presId="urn:microsoft.com/office/officeart/2005/8/layout/vList6"/>
    <dgm:cxn modelId="{D26C34E4-5AB4-4F5B-B3F0-53DBA04BBA3B}" srcId="{A59AD3D2-6E6C-4264-8442-D954B34A2F39}" destId="{5A028A95-3409-4119-A33D-B2A2DECADFC0}" srcOrd="4" destOrd="0" parTransId="{8CF5DAF6-4F9A-4BF6-8F1D-4D852AC4A451}" sibTransId="{35118BE9-974E-40B9-8835-43A9786977FE}"/>
    <dgm:cxn modelId="{58F4C813-4CD9-4FE2-8DE4-BC503F236F56}" srcId="{3E928B91-93AF-473F-90E7-990451EDFCFD}" destId="{4321981C-3164-4110-842E-8045C9024FFB}" srcOrd="2" destOrd="0" parTransId="{802502F5-5B32-4625-B7BF-221B824FE7A4}" sibTransId="{79EB24B5-2816-4A2E-93B3-BB10A1BA69A4}"/>
    <dgm:cxn modelId="{072CEF75-3ED9-4EA7-8A8B-2C52CD46D4A1}" srcId="{4321981C-3164-4110-842E-8045C9024FFB}" destId="{F318636A-4AB1-4874-AFB9-CC84F566AB80}" srcOrd="4" destOrd="0" parTransId="{C6BFBE3B-F73D-4CEB-80EF-C8E25EAE6B2A}" sibTransId="{32AE3BD6-4626-4CCC-B2B8-53D4E6F90FC4}"/>
    <dgm:cxn modelId="{5C7BD945-9F86-449A-B491-74B8432371AF}" type="presOf" srcId="{B349B18A-3389-42BD-8E86-83961918FFDE}" destId="{C8E0ADAA-79EB-4894-8B95-99D04B499A25}" srcOrd="0" destOrd="3" presId="urn:microsoft.com/office/officeart/2005/8/layout/vList6"/>
    <dgm:cxn modelId="{04617E00-5112-4AE4-90EC-0D63AF1336ED}" type="presOf" srcId="{E2197C5B-2D70-41C8-98BA-181D387B6B9E}" destId="{BE3E6F8C-9E13-4856-B6C4-E82FDC079CA0}" srcOrd="0" destOrd="1" presId="urn:microsoft.com/office/officeart/2005/8/layout/vList6"/>
    <dgm:cxn modelId="{552BB009-BB47-4E4C-8DDE-B077AF77DD14}" type="presOf" srcId="{F318636A-4AB1-4874-AFB9-CC84F566AB80}" destId="{7C800634-4DA9-4552-A635-3698A86684CB}" srcOrd="0" destOrd="4" presId="urn:microsoft.com/office/officeart/2005/8/layout/vList6"/>
    <dgm:cxn modelId="{8DD76B36-FDB8-456A-A092-92D2E7046C10}" srcId="{4321981C-3164-4110-842E-8045C9024FFB}" destId="{109F343E-9424-423A-9771-B7E028BC2C11}" srcOrd="3" destOrd="0" parTransId="{D8A65266-BD06-41D1-A7C7-69B0A0151123}" sibTransId="{51FCCE8F-9BBE-4609-A68A-8284B40343D2}"/>
    <dgm:cxn modelId="{0AB08E65-BD16-434B-BCC4-7CD8A55A5752}" type="presOf" srcId="{D3D005C1-41D7-4D47-B1DE-67E3ED0E405C}" destId="{7C800634-4DA9-4552-A635-3698A86684CB}" srcOrd="0" destOrd="0" presId="urn:microsoft.com/office/officeart/2005/8/layout/vList6"/>
    <dgm:cxn modelId="{6DBA4184-1BF6-4D42-84E7-7FEA4AE66528}" srcId="{4321981C-3164-4110-842E-8045C9024FFB}" destId="{08805D43-5828-4F36-B2BD-309DBED29055}" srcOrd="1" destOrd="0" parTransId="{3777BE0A-D1A1-4AF1-BB26-4D3754DB8E11}" sibTransId="{BE030908-39D5-488E-8FE9-1B7307DCB737}"/>
    <dgm:cxn modelId="{AB01E934-5372-4761-BD3E-F636316F8EC1}" srcId="{809BD2C9-8C52-4108-A7C7-F7C2AA1F13F4}" destId="{BD777D56-08A0-4DEF-9E32-30CE0B85BFE8}" srcOrd="2" destOrd="0" parTransId="{2DD09B34-8575-4B31-95AB-3B79176046F9}" sibTransId="{842E5F20-24E9-45EB-9DED-2EB3B5944449}"/>
    <dgm:cxn modelId="{048D5983-D719-42C2-B994-8F57950236C3}" type="presParOf" srcId="{15185ACB-BEBE-4338-A64C-F522183A0309}" destId="{DB0FEE73-CC91-489A-8A85-0D30B0A96E5C}" srcOrd="0" destOrd="0" presId="urn:microsoft.com/office/officeart/2005/8/layout/vList6"/>
    <dgm:cxn modelId="{FF5277F3-3D59-40E9-A704-37856012D4E8}" type="presParOf" srcId="{DB0FEE73-CC91-489A-8A85-0D30B0A96E5C}" destId="{A9248AEF-BBAA-49D7-BA79-745338A1C677}" srcOrd="0" destOrd="0" presId="urn:microsoft.com/office/officeart/2005/8/layout/vList6"/>
    <dgm:cxn modelId="{ED736FEB-476B-4E80-A9EE-B49CDE41DE49}" type="presParOf" srcId="{DB0FEE73-CC91-489A-8A85-0D30B0A96E5C}" destId="{C8E0ADAA-79EB-4894-8B95-99D04B499A25}" srcOrd="1" destOrd="0" presId="urn:microsoft.com/office/officeart/2005/8/layout/vList6"/>
    <dgm:cxn modelId="{B9C63CE2-5448-43FC-9E68-3A8A6EF1C460}" type="presParOf" srcId="{15185ACB-BEBE-4338-A64C-F522183A0309}" destId="{CD79254C-00DE-4A0C-AF90-A57000066024}" srcOrd="1" destOrd="0" presId="urn:microsoft.com/office/officeart/2005/8/layout/vList6"/>
    <dgm:cxn modelId="{50831F37-C867-4CE1-8E4E-0029FD3C48CF}" type="presParOf" srcId="{15185ACB-BEBE-4338-A64C-F522183A0309}" destId="{2A59CD31-C2B8-4F1F-B97B-7B824EB5BD5F}" srcOrd="2" destOrd="0" presId="urn:microsoft.com/office/officeart/2005/8/layout/vList6"/>
    <dgm:cxn modelId="{6E4B8F6D-2EC9-461F-A6C3-1C0997BABA09}" type="presParOf" srcId="{2A59CD31-C2B8-4F1F-B97B-7B824EB5BD5F}" destId="{81FB8756-3012-4030-AC16-42AB8FA769E2}" srcOrd="0" destOrd="0" presId="urn:microsoft.com/office/officeart/2005/8/layout/vList6"/>
    <dgm:cxn modelId="{8D65D30E-EFD7-47C4-91CE-BCCA96A38767}" type="presParOf" srcId="{2A59CD31-C2B8-4F1F-B97B-7B824EB5BD5F}" destId="{BE3E6F8C-9E13-4856-B6C4-E82FDC079CA0}" srcOrd="1" destOrd="0" presId="urn:microsoft.com/office/officeart/2005/8/layout/vList6"/>
    <dgm:cxn modelId="{A0B3DABE-2551-425D-9A1C-0A23786681B5}" type="presParOf" srcId="{15185ACB-BEBE-4338-A64C-F522183A0309}" destId="{9B6A808A-C166-46D7-9426-627F4E7F929E}" srcOrd="3" destOrd="0" presId="urn:microsoft.com/office/officeart/2005/8/layout/vList6"/>
    <dgm:cxn modelId="{BEF40877-312F-4A5C-A730-E09F2B4DE6C6}" type="presParOf" srcId="{15185ACB-BEBE-4338-A64C-F522183A0309}" destId="{0D5CF8B0-3102-461E-8B45-A969E36D3B12}" srcOrd="4" destOrd="0" presId="urn:microsoft.com/office/officeart/2005/8/layout/vList6"/>
    <dgm:cxn modelId="{C9E0DD39-ABF7-40BF-93A3-7F14CC5E6AAE}" type="presParOf" srcId="{0D5CF8B0-3102-461E-8B45-A969E36D3B12}" destId="{D31B7770-467E-4CA2-BBC9-11068BA8B337}" srcOrd="0" destOrd="0" presId="urn:microsoft.com/office/officeart/2005/8/layout/vList6"/>
    <dgm:cxn modelId="{EB80948B-505A-40E6-9F9C-D0DD18782461}" type="presParOf" srcId="{0D5CF8B0-3102-461E-8B45-A969E36D3B12}" destId="{7C800634-4DA9-4552-A635-3698A86684C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3A1AF4-863A-4AAC-8BBA-43E2BF043497}"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fr-FR"/>
        </a:p>
      </dgm:t>
    </dgm:pt>
    <dgm:pt modelId="{9748518A-C793-4D6A-BBD4-52D88629E571}">
      <dgm:prSet phldrT="[Texte]"/>
      <dgm:spPr>
        <a:solidFill>
          <a:srgbClr val="00B0F0"/>
        </a:solidFill>
      </dgm:spPr>
      <dgm:t>
        <a:bodyPr/>
        <a:lstStyle/>
        <a:p>
          <a:r>
            <a:rPr lang="fr-FR" dirty="0" smtClean="0"/>
            <a:t>Septembre</a:t>
          </a:r>
          <a:endParaRPr lang="fr-FR" dirty="0"/>
        </a:p>
      </dgm:t>
    </dgm:pt>
    <dgm:pt modelId="{BF947635-9A00-4B4E-82CB-171CD4F455EC}" type="parTrans" cxnId="{1FF7C5B6-E548-4CE0-B7EF-6856F3D608F2}">
      <dgm:prSet/>
      <dgm:spPr/>
      <dgm:t>
        <a:bodyPr/>
        <a:lstStyle/>
        <a:p>
          <a:endParaRPr lang="fr-FR"/>
        </a:p>
      </dgm:t>
    </dgm:pt>
    <dgm:pt modelId="{0B9B967B-43E3-4BDE-8A27-024EEF21BC10}" type="sibTrans" cxnId="{1FF7C5B6-E548-4CE0-B7EF-6856F3D608F2}">
      <dgm:prSet/>
      <dgm:spPr/>
      <dgm:t>
        <a:bodyPr/>
        <a:lstStyle/>
        <a:p>
          <a:endParaRPr lang="fr-FR"/>
        </a:p>
      </dgm:t>
    </dgm:pt>
    <dgm:pt modelId="{73E61E13-60DF-4870-BFC7-1EFD847A39A4}">
      <dgm:prSet phldrT="[Texte]"/>
      <dgm:spPr>
        <a:solidFill>
          <a:srgbClr val="00B0F0"/>
        </a:solidFill>
      </dgm:spPr>
      <dgm:t>
        <a:bodyPr/>
        <a:lstStyle/>
        <a:p>
          <a:r>
            <a:rPr lang="fr-FR" dirty="0" smtClean="0"/>
            <a:t>Octobre</a:t>
          </a:r>
          <a:endParaRPr lang="fr-FR" dirty="0"/>
        </a:p>
      </dgm:t>
    </dgm:pt>
    <dgm:pt modelId="{E76A63CD-168F-4FE8-A4DE-FCFBE486E776}" type="parTrans" cxnId="{C0EB7900-EE55-45D0-8C8B-D87B0163FEFE}">
      <dgm:prSet/>
      <dgm:spPr/>
      <dgm:t>
        <a:bodyPr/>
        <a:lstStyle/>
        <a:p>
          <a:endParaRPr lang="fr-FR"/>
        </a:p>
      </dgm:t>
    </dgm:pt>
    <dgm:pt modelId="{83887113-A1C7-49D4-A4C6-4E97F5716B14}" type="sibTrans" cxnId="{C0EB7900-EE55-45D0-8C8B-D87B0163FEFE}">
      <dgm:prSet/>
      <dgm:spPr/>
      <dgm:t>
        <a:bodyPr/>
        <a:lstStyle/>
        <a:p>
          <a:endParaRPr lang="fr-FR"/>
        </a:p>
      </dgm:t>
    </dgm:pt>
    <dgm:pt modelId="{4EAA3B16-D41D-40ED-B239-304A6A301666}">
      <dgm:prSet phldrT="[Texte]"/>
      <dgm:spPr>
        <a:solidFill>
          <a:srgbClr val="00B0F0"/>
        </a:solidFill>
      </dgm:spPr>
      <dgm:t>
        <a:bodyPr/>
        <a:lstStyle/>
        <a:p>
          <a:r>
            <a:rPr lang="fr-FR" dirty="0" smtClean="0"/>
            <a:t>novembre </a:t>
          </a:r>
          <a:endParaRPr lang="fr-FR" dirty="0"/>
        </a:p>
      </dgm:t>
    </dgm:pt>
    <dgm:pt modelId="{32FF2FD7-AA17-4607-A190-DC743631964D}" type="parTrans" cxnId="{7E983817-4611-4FA3-9E86-02DD58294B67}">
      <dgm:prSet/>
      <dgm:spPr/>
      <dgm:t>
        <a:bodyPr/>
        <a:lstStyle/>
        <a:p>
          <a:endParaRPr lang="fr-FR"/>
        </a:p>
      </dgm:t>
    </dgm:pt>
    <dgm:pt modelId="{D0E50F31-C892-4AD5-9E20-3EFA0D786D16}" type="sibTrans" cxnId="{7E983817-4611-4FA3-9E86-02DD58294B67}">
      <dgm:prSet/>
      <dgm:spPr/>
      <dgm:t>
        <a:bodyPr/>
        <a:lstStyle/>
        <a:p>
          <a:endParaRPr lang="fr-FR"/>
        </a:p>
      </dgm:t>
    </dgm:pt>
    <dgm:pt modelId="{7A434E4B-21D4-44AA-B942-578D9ED58822}">
      <dgm:prSet phldrT="[Texte]"/>
      <dgm:spPr>
        <a:solidFill>
          <a:srgbClr val="00B0F0"/>
        </a:solidFill>
      </dgm:spPr>
      <dgm:t>
        <a:bodyPr/>
        <a:lstStyle/>
        <a:p>
          <a:r>
            <a:rPr lang="fr-FR" dirty="0" smtClean="0"/>
            <a:t>Décembre</a:t>
          </a:r>
          <a:endParaRPr lang="fr-FR" dirty="0"/>
        </a:p>
      </dgm:t>
    </dgm:pt>
    <dgm:pt modelId="{9E101A86-FD09-44BF-9C7B-1D82897F7964}" type="parTrans" cxnId="{9C917D88-F76A-4A6C-8D69-412650AD3C68}">
      <dgm:prSet/>
      <dgm:spPr/>
      <dgm:t>
        <a:bodyPr/>
        <a:lstStyle/>
        <a:p>
          <a:endParaRPr lang="fr-FR"/>
        </a:p>
      </dgm:t>
    </dgm:pt>
    <dgm:pt modelId="{6BF4F4FA-11ED-46D0-A922-94243146B5DE}" type="sibTrans" cxnId="{9C917D88-F76A-4A6C-8D69-412650AD3C68}">
      <dgm:prSet/>
      <dgm:spPr/>
      <dgm:t>
        <a:bodyPr/>
        <a:lstStyle/>
        <a:p>
          <a:endParaRPr lang="fr-FR"/>
        </a:p>
      </dgm:t>
    </dgm:pt>
    <dgm:pt modelId="{421A95B3-346C-4C38-B68D-9EEBD8DBCA1C}">
      <dgm:prSet phldrT="[Texte]"/>
      <dgm:spPr>
        <a:solidFill>
          <a:srgbClr val="00B0F0"/>
        </a:solidFill>
      </dgm:spPr>
      <dgm:t>
        <a:bodyPr/>
        <a:lstStyle/>
        <a:p>
          <a:r>
            <a:rPr lang="fr-FR" smtClean="0"/>
            <a:t>janvier</a:t>
          </a:r>
          <a:endParaRPr lang="fr-FR" dirty="0"/>
        </a:p>
      </dgm:t>
    </dgm:pt>
    <dgm:pt modelId="{CCC328BD-06DD-4950-AB0D-E81358CF707C}" type="parTrans" cxnId="{4DDD3557-C0D5-4E88-8F24-33271772BE45}">
      <dgm:prSet/>
      <dgm:spPr/>
      <dgm:t>
        <a:bodyPr/>
        <a:lstStyle/>
        <a:p>
          <a:endParaRPr lang="fr-FR"/>
        </a:p>
      </dgm:t>
    </dgm:pt>
    <dgm:pt modelId="{3EA9C26C-1F1C-438D-A9C5-7B2FE455FF78}" type="sibTrans" cxnId="{4DDD3557-C0D5-4E88-8F24-33271772BE45}">
      <dgm:prSet/>
      <dgm:spPr/>
      <dgm:t>
        <a:bodyPr/>
        <a:lstStyle/>
        <a:p>
          <a:endParaRPr lang="fr-FR"/>
        </a:p>
      </dgm:t>
    </dgm:pt>
    <dgm:pt modelId="{FB72A643-70DB-4352-AA13-C85562800CDA}">
      <dgm:prSet phldrT="[Texte]"/>
      <dgm:spPr>
        <a:solidFill>
          <a:srgbClr val="00B0F0"/>
        </a:solidFill>
      </dgm:spPr>
      <dgm:t>
        <a:bodyPr/>
        <a:lstStyle/>
        <a:p>
          <a:r>
            <a:rPr lang="fr-FR" dirty="0" smtClean="0"/>
            <a:t>février</a:t>
          </a:r>
          <a:endParaRPr lang="fr-FR" dirty="0"/>
        </a:p>
      </dgm:t>
    </dgm:pt>
    <dgm:pt modelId="{4B64D49A-23E4-4C0E-9E24-275390ACD241}" type="parTrans" cxnId="{8EB2A01A-B926-4570-B481-467CFDB680DB}">
      <dgm:prSet/>
      <dgm:spPr/>
      <dgm:t>
        <a:bodyPr/>
        <a:lstStyle/>
        <a:p>
          <a:endParaRPr lang="fr-FR"/>
        </a:p>
      </dgm:t>
    </dgm:pt>
    <dgm:pt modelId="{8CAE6DF7-3123-4CD4-96A9-C4B8AA9162D5}" type="sibTrans" cxnId="{8EB2A01A-B926-4570-B481-467CFDB680DB}">
      <dgm:prSet/>
      <dgm:spPr/>
      <dgm:t>
        <a:bodyPr/>
        <a:lstStyle/>
        <a:p>
          <a:endParaRPr lang="fr-FR"/>
        </a:p>
      </dgm:t>
    </dgm:pt>
    <dgm:pt modelId="{6D7FE576-4533-41BD-B4B7-CE797F830D13}">
      <dgm:prSet phldrT="[Texte]"/>
      <dgm:spPr>
        <a:solidFill>
          <a:srgbClr val="00B0F0"/>
        </a:solidFill>
      </dgm:spPr>
      <dgm:t>
        <a:bodyPr/>
        <a:lstStyle/>
        <a:p>
          <a:r>
            <a:rPr lang="fr-FR" dirty="0" smtClean="0"/>
            <a:t>Mars</a:t>
          </a:r>
          <a:endParaRPr lang="fr-FR" dirty="0"/>
        </a:p>
      </dgm:t>
    </dgm:pt>
    <dgm:pt modelId="{277AE808-1A76-4DA3-AF78-F406A5822C51}" type="parTrans" cxnId="{D9B6BD85-5B5C-459D-8AA4-BCE670195463}">
      <dgm:prSet/>
      <dgm:spPr/>
      <dgm:t>
        <a:bodyPr/>
        <a:lstStyle/>
        <a:p>
          <a:endParaRPr lang="fr-FR"/>
        </a:p>
      </dgm:t>
    </dgm:pt>
    <dgm:pt modelId="{9CFE3DBE-ACD8-446A-9BC2-D8FDD613397C}" type="sibTrans" cxnId="{D9B6BD85-5B5C-459D-8AA4-BCE670195463}">
      <dgm:prSet/>
      <dgm:spPr/>
      <dgm:t>
        <a:bodyPr/>
        <a:lstStyle/>
        <a:p>
          <a:endParaRPr lang="fr-FR"/>
        </a:p>
      </dgm:t>
    </dgm:pt>
    <dgm:pt modelId="{005AA164-4D9E-4E5C-8893-CDAA1AAAFAAD}">
      <dgm:prSet phldrT="[Texte]"/>
      <dgm:spPr>
        <a:solidFill>
          <a:srgbClr val="00B0F0"/>
        </a:solidFill>
      </dgm:spPr>
      <dgm:t>
        <a:bodyPr/>
        <a:lstStyle/>
        <a:p>
          <a:r>
            <a:rPr lang="fr-FR" dirty="0" smtClean="0"/>
            <a:t>Avril</a:t>
          </a:r>
          <a:endParaRPr lang="fr-FR" dirty="0"/>
        </a:p>
      </dgm:t>
    </dgm:pt>
    <dgm:pt modelId="{97D071BD-F75E-4562-9684-FCD3FEE0B365}" type="parTrans" cxnId="{88915618-FD30-4952-9235-B661724A9BA4}">
      <dgm:prSet/>
      <dgm:spPr/>
      <dgm:t>
        <a:bodyPr/>
        <a:lstStyle/>
        <a:p>
          <a:endParaRPr lang="fr-FR"/>
        </a:p>
      </dgm:t>
    </dgm:pt>
    <dgm:pt modelId="{ECC680A8-E75A-460C-9264-AE2C214782B7}" type="sibTrans" cxnId="{88915618-FD30-4952-9235-B661724A9BA4}">
      <dgm:prSet/>
      <dgm:spPr/>
      <dgm:t>
        <a:bodyPr/>
        <a:lstStyle/>
        <a:p>
          <a:endParaRPr lang="fr-FR"/>
        </a:p>
      </dgm:t>
    </dgm:pt>
    <dgm:pt modelId="{2F55B1CD-C749-4979-89E9-443D8031465D}">
      <dgm:prSet phldrT="[Texte]"/>
      <dgm:spPr>
        <a:solidFill>
          <a:srgbClr val="00B0F0"/>
        </a:solidFill>
      </dgm:spPr>
      <dgm:t>
        <a:bodyPr/>
        <a:lstStyle/>
        <a:p>
          <a:r>
            <a:rPr lang="fr-FR" dirty="0" smtClean="0"/>
            <a:t>Mai</a:t>
          </a:r>
          <a:endParaRPr lang="fr-FR" dirty="0"/>
        </a:p>
      </dgm:t>
    </dgm:pt>
    <dgm:pt modelId="{7F7ED042-9073-4821-8293-132FADAD12D5}" type="parTrans" cxnId="{222EE5DE-DD97-4563-9D1C-C411D0FCC368}">
      <dgm:prSet/>
      <dgm:spPr/>
      <dgm:t>
        <a:bodyPr/>
        <a:lstStyle/>
        <a:p>
          <a:endParaRPr lang="fr-FR"/>
        </a:p>
      </dgm:t>
    </dgm:pt>
    <dgm:pt modelId="{6264B740-65FC-45FF-9F2E-80023811D139}" type="sibTrans" cxnId="{222EE5DE-DD97-4563-9D1C-C411D0FCC368}">
      <dgm:prSet/>
      <dgm:spPr/>
      <dgm:t>
        <a:bodyPr/>
        <a:lstStyle/>
        <a:p>
          <a:endParaRPr lang="fr-FR"/>
        </a:p>
      </dgm:t>
    </dgm:pt>
    <dgm:pt modelId="{DF0C1814-D869-46CB-9909-52B798EBF08D}">
      <dgm:prSet phldrT="[Texte]"/>
      <dgm:spPr>
        <a:solidFill>
          <a:srgbClr val="00B0F0"/>
        </a:solidFill>
      </dgm:spPr>
      <dgm:t>
        <a:bodyPr/>
        <a:lstStyle/>
        <a:p>
          <a:r>
            <a:rPr lang="fr-FR" dirty="0" smtClean="0"/>
            <a:t>Juin</a:t>
          </a:r>
          <a:endParaRPr lang="fr-FR" dirty="0"/>
        </a:p>
      </dgm:t>
    </dgm:pt>
    <dgm:pt modelId="{6247B187-F9A6-4714-8B19-3B1DD70674ED}" type="parTrans" cxnId="{9DC531E0-A133-4680-ADCB-1455AECEFA89}">
      <dgm:prSet/>
      <dgm:spPr/>
      <dgm:t>
        <a:bodyPr/>
        <a:lstStyle/>
        <a:p>
          <a:endParaRPr lang="fr-FR"/>
        </a:p>
      </dgm:t>
    </dgm:pt>
    <dgm:pt modelId="{CA01B580-C983-4B49-A45A-7BD1E9531D7E}" type="sibTrans" cxnId="{9DC531E0-A133-4680-ADCB-1455AECEFA89}">
      <dgm:prSet/>
      <dgm:spPr/>
      <dgm:t>
        <a:bodyPr/>
        <a:lstStyle/>
        <a:p>
          <a:endParaRPr lang="fr-FR"/>
        </a:p>
      </dgm:t>
    </dgm:pt>
    <dgm:pt modelId="{A0F4611F-B13B-45AC-8B71-5AE3C42DD955}">
      <dgm:prSet phldrT="[Texte]"/>
      <dgm:spPr>
        <a:solidFill>
          <a:srgbClr val="00B0F0"/>
        </a:solidFill>
      </dgm:spPr>
      <dgm:t>
        <a:bodyPr/>
        <a:lstStyle/>
        <a:p>
          <a:r>
            <a:rPr lang="fr-FR" dirty="0" smtClean="0"/>
            <a:t>Juillet</a:t>
          </a:r>
          <a:endParaRPr lang="fr-FR" dirty="0"/>
        </a:p>
      </dgm:t>
    </dgm:pt>
    <dgm:pt modelId="{81CEA25D-CC48-4130-9017-75F6B0B7FDFA}" type="parTrans" cxnId="{7A9BAAA7-FC13-4A40-BC56-16E326A29D57}">
      <dgm:prSet/>
      <dgm:spPr/>
      <dgm:t>
        <a:bodyPr/>
        <a:lstStyle/>
        <a:p>
          <a:endParaRPr lang="fr-FR"/>
        </a:p>
      </dgm:t>
    </dgm:pt>
    <dgm:pt modelId="{7BD51AE8-0A8F-4345-A712-26222CD4D6BA}" type="sibTrans" cxnId="{7A9BAAA7-FC13-4A40-BC56-16E326A29D57}">
      <dgm:prSet/>
      <dgm:spPr/>
      <dgm:t>
        <a:bodyPr/>
        <a:lstStyle/>
        <a:p>
          <a:endParaRPr lang="fr-FR"/>
        </a:p>
      </dgm:t>
    </dgm:pt>
    <dgm:pt modelId="{57D8B0E4-1C36-4543-B954-06BA84AE33F8}">
      <dgm:prSet phldrT="[Texte]"/>
      <dgm:spPr>
        <a:solidFill>
          <a:srgbClr val="00B0F0"/>
        </a:solidFill>
      </dgm:spPr>
      <dgm:t>
        <a:bodyPr/>
        <a:lstStyle/>
        <a:p>
          <a:r>
            <a:rPr lang="fr-FR" dirty="0" smtClean="0"/>
            <a:t>Août</a:t>
          </a:r>
          <a:endParaRPr lang="fr-FR" dirty="0"/>
        </a:p>
      </dgm:t>
    </dgm:pt>
    <dgm:pt modelId="{069EBAA4-BD67-46DC-B435-6E8C3DFB05AD}" type="parTrans" cxnId="{579BC122-A94F-4D0E-BF61-67D143C0C2F5}">
      <dgm:prSet/>
      <dgm:spPr/>
      <dgm:t>
        <a:bodyPr/>
        <a:lstStyle/>
        <a:p>
          <a:endParaRPr lang="fr-FR"/>
        </a:p>
      </dgm:t>
    </dgm:pt>
    <dgm:pt modelId="{40FE97F1-6292-4DDF-B156-C4950762BE5B}" type="sibTrans" cxnId="{579BC122-A94F-4D0E-BF61-67D143C0C2F5}">
      <dgm:prSet/>
      <dgm:spPr/>
      <dgm:t>
        <a:bodyPr/>
        <a:lstStyle/>
        <a:p>
          <a:endParaRPr lang="fr-FR"/>
        </a:p>
      </dgm:t>
    </dgm:pt>
    <dgm:pt modelId="{B726409E-6096-452A-8CD7-DE48DE8AB172}" type="pres">
      <dgm:prSet presAssocID="{C53A1AF4-863A-4AAC-8BBA-43E2BF043497}" presName="Name0" presStyleCnt="0">
        <dgm:presLayoutVars>
          <dgm:dir/>
          <dgm:animLvl val="lvl"/>
          <dgm:resizeHandles val="exact"/>
        </dgm:presLayoutVars>
      </dgm:prSet>
      <dgm:spPr/>
      <dgm:t>
        <a:bodyPr/>
        <a:lstStyle/>
        <a:p>
          <a:endParaRPr lang="fr-FR"/>
        </a:p>
      </dgm:t>
    </dgm:pt>
    <dgm:pt modelId="{25489FB6-A0C6-483B-88EF-B6C8DA5FFF1A}" type="pres">
      <dgm:prSet presAssocID="{9748518A-C793-4D6A-BBD4-52D88629E571}" presName="parTxOnly" presStyleLbl="node1" presStyleIdx="0" presStyleCnt="12">
        <dgm:presLayoutVars>
          <dgm:chMax val="0"/>
          <dgm:chPref val="0"/>
          <dgm:bulletEnabled val="1"/>
        </dgm:presLayoutVars>
      </dgm:prSet>
      <dgm:spPr/>
      <dgm:t>
        <a:bodyPr/>
        <a:lstStyle/>
        <a:p>
          <a:endParaRPr lang="fr-FR"/>
        </a:p>
      </dgm:t>
    </dgm:pt>
    <dgm:pt modelId="{4A2C286F-6433-48AC-BDCB-569102BB0A9F}" type="pres">
      <dgm:prSet presAssocID="{0B9B967B-43E3-4BDE-8A27-024EEF21BC10}" presName="parTxOnlySpace" presStyleCnt="0"/>
      <dgm:spPr/>
    </dgm:pt>
    <dgm:pt modelId="{E6D82AAD-5C45-4192-9585-51E22AC532C7}" type="pres">
      <dgm:prSet presAssocID="{73E61E13-60DF-4870-BFC7-1EFD847A39A4}" presName="parTxOnly" presStyleLbl="node1" presStyleIdx="1" presStyleCnt="12">
        <dgm:presLayoutVars>
          <dgm:chMax val="0"/>
          <dgm:chPref val="0"/>
          <dgm:bulletEnabled val="1"/>
        </dgm:presLayoutVars>
      </dgm:prSet>
      <dgm:spPr/>
      <dgm:t>
        <a:bodyPr/>
        <a:lstStyle/>
        <a:p>
          <a:endParaRPr lang="fr-FR"/>
        </a:p>
      </dgm:t>
    </dgm:pt>
    <dgm:pt modelId="{6566F08D-C2CE-4EB3-AEDF-366021CB1A07}" type="pres">
      <dgm:prSet presAssocID="{83887113-A1C7-49D4-A4C6-4E97F5716B14}" presName="parTxOnlySpace" presStyleCnt="0"/>
      <dgm:spPr/>
    </dgm:pt>
    <dgm:pt modelId="{C4ED1E00-3FA3-4CE0-A1DA-D34D09E3A817}" type="pres">
      <dgm:prSet presAssocID="{4EAA3B16-D41D-40ED-B239-304A6A301666}" presName="parTxOnly" presStyleLbl="node1" presStyleIdx="2" presStyleCnt="12">
        <dgm:presLayoutVars>
          <dgm:chMax val="0"/>
          <dgm:chPref val="0"/>
          <dgm:bulletEnabled val="1"/>
        </dgm:presLayoutVars>
      </dgm:prSet>
      <dgm:spPr/>
      <dgm:t>
        <a:bodyPr/>
        <a:lstStyle/>
        <a:p>
          <a:endParaRPr lang="fr-FR"/>
        </a:p>
      </dgm:t>
    </dgm:pt>
    <dgm:pt modelId="{AFA470C3-238B-42CF-AFAA-C3006536F61C}" type="pres">
      <dgm:prSet presAssocID="{D0E50F31-C892-4AD5-9E20-3EFA0D786D16}" presName="parTxOnlySpace" presStyleCnt="0"/>
      <dgm:spPr/>
    </dgm:pt>
    <dgm:pt modelId="{EC1D4241-0CAF-454A-AFAB-7CFC7F10845D}" type="pres">
      <dgm:prSet presAssocID="{7A434E4B-21D4-44AA-B942-578D9ED58822}" presName="parTxOnly" presStyleLbl="node1" presStyleIdx="3" presStyleCnt="12">
        <dgm:presLayoutVars>
          <dgm:chMax val="0"/>
          <dgm:chPref val="0"/>
          <dgm:bulletEnabled val="1"/>
        </dgm:presLayoutVars>
      </dgm:prSet>
      <dgm:spPr/>
      <dgm:t>
        <a:bodyPr/>
        <a:lstStyle/>
        <a:p>
          <a:endParaRPr lang="fr-FR"/>
        </a:p>
      </dgm:t>
    </dgm:pt>
    <dgm:pt modelId="{71DB2A31-FBBC-4B9F-B76B-59B59A005E24}" type="pres">
      <dgm:prSet presAssocID="{6BF4F4FA-11ED-46D0-A922-94243146B5DE}" presName="parTxOnlySpace" presStyleCnt="0"/>
      <dgm:spPr/>
    </dgm:pt>
    <dgm:pt modelId="{250CC4C5-C246-404D-B96D-80E0CC933430}" type="pres">
      <dgm:prSet presAssocID="{421A95B3-346C-4C38-B68D-9EEBD8DBCA1C}" presName="parTxOnly" presStyleLbl="node1" presStyleIdx="4" presStyleCnt="12">
        <dgm:presLayoutVars>
          <dgm:chMax val="0"/>
          <dgm:chPref val="0"/>
          <dgm:bulletEnabled val="1"/>
        </dgm:presLayoutVars>
      </dgm:prSet>
      <dgm:spPr/>
      <dgm:t>
        <a:bodyPr/>
        <a:lstStyle/>
        <a:p>
          <a:endParaRPr lang="fr-FR"/>
        </a:p>
      </dgm:t>
    </dgm:pt>
    <dgm:pt modelId="{C7AE4C03-6AF1-4B6B-B459-7CAE9425BBA8}" type="pres">
      <dgm:prSet presAssocID="{3EA9C26C-1F1C-438D-A9C5-7B2FE455FF78}" presName="parTxOnlySpace" presStyleCnt="0"/>
      <dgm:spPr/>
    </dgm:pt>
    <dgm:pt modelId="{7F3DC1E4-CF1D-4F78-9BA5-E01041FF1E46}" type="pres">
      <dgm:prSet presAssocID="{FB72A643-70DB-4352-AA13-C85562800CDA}" presName="parTxOnly" presStyleLbl="node1" presStyleIdx="5" presStyleCnt="12">
        <dgm:presLayoutVars>
          <dgm:chMax val="0"/>
          <dgm:chPref val="0"/>
          <dgm:bulletEnabled val="1"/>
        </dgm:presLayoutVars>
      </dgm:prSet>
      <dgm:spPr/>
      <dgm:t>
        <a:bodyPr/>
        <a:lstStyle/>
        <a:p>
          <a:endParaRPr lang="fr-FR"/>
        </a:p>
      </dgm:t>
    </dgm:pt>
    <dgm:pt modelId="{ED7CF93E-D098-4BC6-AC1F-A2294BB1A626}" type="pres">
      <dgm:prSet presAssocID="{8CAE6DF7-3123-4CD4-96A9-C4B8AA9162D5}" presName="parTxOnlySpace" presStyleCnt="0"/>
      <dgm:spPr/>
    </dgm:pt>
    <dgm:pt modelId="{B648AF6C-7128-4414-8A79-8479F35B6044}" type="pres">
      <dgm:prSet presAssocID="{6D7FE576-4533-41BD-B4B7-CE797F830D13}" presName="parTxOnly" presStyleLbl="node1" presStyleIdx="6" presStyleCnt="12">
        <dgm:presLayoutVars>
          <dgm:chMax val="0"/>
          <dgm:chPref val="0"/>
          <dgm:bulletEnabled val="1"/>
        </dgm:presLayoutVars>
      </dgm:prSet>
      <dgm:spPr/>
      <dgm:t>
        <a:bodyPr/>
        <a:lstStyle/>
        <a:p>
          <a:endParaRPr lang="fr-FR"/>
        </a:p>
      </dgm:t>
    </dgm:pt>
    <dgm:pt modelId="{DDB6C3A1-5B5A-4E48-AAB0-58FA2BAB673C}" type="pres">
      <dgm:prSet presAssocID="{9CFE3DBE-ACD8-446A-9BC2-D8FDD613397C}" presName="parTxOnlySpace" presStyleCnt="0"/>
      <dgm:spPr/>
    </dgm:pt>
    <dgm:pt modelId="{CFA13175-6178-48D3-B242-77C2D8090E47}" type="pres">
      <dgm:prSet presAssocID="{005AA164-4D9E-4E5C-8893-CDAA1AAAFAAD}" presName="parTxOnly" presStyleLbl="node1" presStyleIdx="7" presStyleCnt="12">
        <dgm:presLayoutVars>
          <dgm:chMax val="0"/>
          <dgm:chPref val="0"/>
          <dgm:bulletEnabled val="1"/>
        </dgm:presLayoutVars>
      </dgm:prSet>
      <dgm:spPr/>
      <dgm:t>
        <a:bodyPr/>
        <a:lstStyle/>
        <a:p>
          <a:endParaRPr lang="fr-FR"/>
        </a:p>
      </dgm:t>
    </dgm:pt>
    <dgm:pt modelId="{5BED3FD5-AF79-4815-A6DF-9C5CC08647C9}" type="pres">
      <dgm:prSet presAssocID="{ECC680A8-E75A-460C-9264-AE2C214782B7}" presName="parTxOnlySpace" presStyleCnt="0"/>
      <dgm:spPr/>
    </dgm:pt>
    <dgm:pt modelId="{3D70C36B-E5E2-4FF3-91C1-45A2F6FEBBC7}" type="pres">
      <dgm:prSet presAssocID="{2F55B1CD-C749-4979-89E9-443D8031465D}" presName="parTxOnly" presStyleLbl="node1" presStyleIdx="8" presStyleCnt="12">
        <dgm:presLayoutVars>
          <dgm:chMax val="0"/>
          <dgm:chPref val="0"/>
          <dgm:bulletEnabled val="1"/>
        </dgm:presLayoutVars>
      </dgm:prSet>
      <dgm:spPr/>
      <dgm:t>
        <a:bodyPr/>
        <a:lstStyle/>
        <a:p>
          <a:endParaRPr lang="fr-FR"/>
        </a:p>
      </dgm:t>
    </dgm:pt>
    <dgm:pt modelId="{B830C56F-DC73-4C83-8643-33B9DEF36272}" type="pres">
      <dgm:prSet presAssocID="{6264B740-65FC-45FF-9F2E-80023811D139}" presName="parTxOnlySpace" presStyleCnt="0"/>
      <dgm:spPr/>
    </dgm:pt>
    <dgm:pt modelId="{3871FDFB-8A51-4549-ADF2-FFCD5F52BE95}" type="pres">
      <dgm:prSet presAssocID="{DF0C1814-D869-46CB-9909-52B798EBF08D}" presName="parTxOnly" presStyleLbl="node1" presStyleIdx="9" presStyleCnt="12">
        <dgm:presLayoutVars>
          <dgm:chMax val="0"/>
          <dgm:chPref val="0"/>
          <dgm:bulletEnabled val="1"/>
        </dgm:presLayoutVars>
      </dgm:prSet>
      <dgm:spPr/>
      <dgm:t>
        <a:bodyPr/>
        <a:lstStyle/>
        <a:p>
          <a:endParaRPr lang="fr-FR"/>
        </a:p>
      </dgm:t>
    </dgm:pt>
    <dgm:pt modelId="{881DFB9D-166C-4DE9-88C8-7CD26698DCC3}" type="pres">
      <dgm:prSet presAssocID="{CA01B580-C983-4B49-A45A-7BD1E9531D7E}" presName="parTxOnlySpace" presStyleCnt="0"/>
      <dgm:spPr/>
    </dgm:pt>
    <dgm:pt modelId="{9919B63A-FDC0-4952-A924-0A7E8FFE9132}" type="pres">
      <dgm:prSet presAssocID="{A0F4611F-B13B-45AC-8B71-5AE3C42DD955}" presName="parTxOnly" presStyleLbl="node1" presStyleIdx="10" presStyleCnt="12">
        <dgm:presLayoutVars>
          <dgm:chMax val="0"/>
          <dgm:chPref val="0"/>
          <dgm:bulletEnabled val="1"/>
        </dgm:presLayoutVars>
      </dgm:prSet>
      <dgm:spPr/>
      <dgm:t>
        <a:bodyPr/>
        <a:lstStyle/>
        <a:p>
          <a:endParaRPr lang="fr-FR"/>
        </a:p>
      </dgm:t>
    </dgm:pt>
    <dgm:pt modelId="{A1E7C708-8E2D-43A8-A450-D2586CFF7621}" type="pres">
      <dgm:prSet presAssocID="{7BD51AE8-0A8F-4345-A712-26222CD4D6BA}" presName="parTxOnlySpace" presStyleCnt="0"/>
      <dgm:spPr/>
    </dgm:pt>
    <dgm:pt modelId="{14407A99-2C2E-46D1-8406-DEBA7C6F8C8B}" type="pres">
      <dgm:prSet presAssocID="{57D8B0E4-1C36-4543-B954-06BA84AE33F8}" presName="parTxOnly" presStyleLbl="node1" presStyleIdx="11" presStyleCnt="12">
        <dgm:presLayoutVars>
          <dgm:chMax val="0"/>
          <dgm:chPref val="0"/>
          <dgm:bulletEnabled val="1"/>
        </dgm:presLayoutVars>
      </dgm:prSet>
      <dgm:spPr/>
      <dgm:t>
        <a:bodyPr/>
        <a:lstStyle/>
        <a:p>
          <a:endParaRPr lang="fr-FR"/>
        </a:p>
      </dgm:t>
    </dgm:pt>
  </dgm:ptLst>
  <dgm:cxnLst>
    <dgm:cxn modelId="{C0EB7900-EE55-45D0-8C8B-D87B0163FEFE}" srcId="{C53A1AF4-863A-4AAC-8BBA-43E2BF043497}" destId="{73E61E13-60DF-4870-BFC7-1EFD847A39A4}" srcOrd="1" destOrd="0" parTransId="{E76A63CD-168F-4FE8-A4DE-FCFBE486E776}" sibTransId="{83887113-A1C7-49D4-A4C6-4E97F5716B14}"/>
    <dgm:cxn modelId="{B3443D4C-F76F-4659-A46C-F43A9DFD8CAF}" type="presOf" srcId="{2F55B1CD-C749-4979-89E9-443D8031465D}" destId="{3D70C36B-E5E2-4FF3-91C1-45A2F6FEBBC7}" srcOrd="0" destOrd="0" presId="urn:microsoft.com/office/officeart/2005/8/layout/chevron1"/>
    <dgm:cxn modelId="{9C917D88-F76A-4A6C-8D69-412650AD3C68}" srcId="{C53A1AF4-863A-4AAC-8BBA-43E2BF043497}" destId="{7A434E4B-21D4-44AA-B942-578D9ED58822}" srcOrd="3" destOrd="0" parTransId="{9E101A86-FD09-44BF-9C7B-1D82897F7964}" sibTransId="{6BF4F4FA-11ED-46D0-A922-94243146B5DE}"/>
    <dgm:cxn modelId="{F58DEB37-0EDE-4D68-B3E8-28802D24935A}" type="presOf" srcId="{C53A1AF4-863A-4AAC-8BBA-43E2BF043497}" destId="{B726409E-6096-452A-8CD7-DE48DE8AB172}" srcOrd="0" destOrd="0" presId="urn:microsoft.com/office/officeart/2005/8/layout/chevron1"/>
    <dgm:cxn modelId="{0F024505-DA01-4386-B0D1-9D633C87B9EA}" type="presOf" srcId="{7A434E4B-21D4-44AA-B942-578D9ED58822}" destId="{EC1D4241-0CAF-454A-AFAB-7CFC7F10845D}" srcOrd="0" destOrd="0" presId="urn:microsoft.com/office/officeart/2005/8/layout/chevron1"/>
    <dgm:cxn modelId="{D9B6BD85-5B5C-459D-8AA4-BCE670195463}" srcId="{C53A1AF4-863A-4AAC-8BBA-43E2BF043497}" destId="{6D7FE576-4533-41BD-B4B7-CE797F830D13}" srcOrd="6" destOrd="0" parTransId="{277AE808-1A76-4DA3-AF78-F406A5822C51}" sibTransId="{9CFE3DBE-ACD8-446A-9BC2-D8FDD613397C}"/>
    <dgm:cxn modelId="{3E7A1EAA-D4E5-4682-94D9-42355458CDF1}" type="presOf" srcId="{A0F4611F-B13B-45AC-8B71-5AE3C42DD955}" destId="{9919B63A-FDC0-4952-A924-0A7E8FFE9132}" srcOrd="0" destOrd="0" presId="urn:microsoft.com/office/officeart/2005/8/layout/chevron1"/>
    <dgm:cxn modelId="{9DC531E0-A133-4680-ADCB-1455AECEFA89}" srcId="{C53A1AF4-863A-4AAC-8BBA-43E2BF043497}" destId="{DF0C1814-D869-46CB-9909-52B798EBF08D}" srcOrd="9" destOrd="0" parTransId="{6247B187-F9A6-4714-8B19-3B1DD70674ED}" sibTransId="{CA01B580-C983-4B49-A45A-7BD1E9531D7E}"/>
    <dgm:cxn modelId="{F9B01FC7-A53B-4F81-987D-01C69CB5F32B}" type="presOf" srcId="{421A95B3-346C-4C38-B68D-9EEBD8DBCA1C}" destId="{250CC4C5-C246-404D-B96D-80E0CC933430}" srcOrd="0" destOrd="0" presId="urn:microsoft.com/office/officeart/2005/8/layout/chevron1"/>
    <dgm:cxn modelId="{1CE706E3-7187-46D1-89FF-7C38A4378E3D}" type="presOf" srcId="{FB72A643-70DB-4352-AA13-C85562800CDA}" destId="{7F3DC1E4-CF1D-4F78-9BA5-E01041FF1E46}" srcOrd="0" destOrd="0" presId="urn:microsoft.com/office/officeart/2005/8/layout/chevron1"/>
    <dgm:cxn modelId="{CE848169-01E7-4EE7-B8CA-4F5F990E6EC1}" type="presOf" srcId="{57D8B0E4-1C36-4543-B954-06BA84AE33F8}" destId="{14407A99-2C2E-46D1-8406-DEBA7C6F8C8B}" srcOrd="0" destOrd="0" presId="urn:microsoft.com/office/officeart/2005/8/layout/chevron1"/>
    <dgm:cxn modelId="{486F1794-1171-41C9-8BFF-9B15C1B39255}" type="presOf" srcId="{73E61E13-60DF-4870-BFC7-1EFD847A39A4}" destId="{E6D82AAD-5C45-4192-9585-51E22AC532C7}" srcOrd="0" destOrd="0" presId="urn:microsoft.com/office/officeart/2005/8/layout/chevron1"/>
    <dgm:cxn modelId="{7A9BAAA7-FC13-4A40-BC56-16E326A29D57}" srcId="{C53A1AF4-863A-4AAC-8BBA-43E2BF043497}" destId="{A0F4611F-B13B-45AC-8B71-5AE3C42DD955}" srcOrd="10" destOrd="0" parTransId="{81CEA25D-CC48-4130-9017-75F6B0B7FDFA}" sibTransId="{7BD51AE8-0A8F-4345-A712-26222CD4D6BA}"/>
    <dgm:cxn modelId="{222EE5DE-DD97-4563-9D1C-C411D0FCC368}" srcId="{C53A1AF4-863A-4AAC-8BBA-43E2BF043497}" destId="{2F55B1CD-C749-4979-89E9-443D8031465D}" srcOrd="8" destOrd="0" parTransId="{7F7ED042-9073-4821-8293-132FADAD12D5}" sibTransId="{6264B740-65FC-45FF-9F2E-80023811D139}"/>
    <dgm:cxn modelId="{4DDD3557-C0D5-4E88-8F24-33271772BE45}" srcId="{C53A1AF4-863A-4AAC-8BBA-43E2BF043497}" destId="{421A95B3-346C-4C38-B68D-9EEBD8DBCA1C}" srcOrd="4" destOrd="0" parTransId="{CCC328BD-06DD-4950-AB0D-E81358CF707C}" sibTransId="{3EA9C26C-1F1C-438D-A9C5-7B2FE455FF78}"/>
    <dgm:cxn modelId="{7E983817-4611-4FA3-9E86-02DD58294B67}" srcId="{C53A1AF4-863A-4AAC-8BBA-43E2BF043497}" destId="{4EAA3B16-D41D-40ED-B239-304A6A301666}" srcOrd="2" destOrd="0" parTransId="{32FF2FD7-AA17-4607-A190-DC743631964D}" sibTransId="{D0E50F31-C892-4AD5-9E20-3EFA0D786D16}"/>
    <dgm:cxn modelId="{EDB6DC04-DD6F-45B3-A989-438D6A169895}" type="presOf" srcId="{005AA164-4D9E-4E5C-8893-CDAA1AAAFAAD}" destId="{CFA13175-6178-48D3-B242-77C2D8090E47}" srcOrd="0" destOrd="0" presId="urn:microsoft.com/office/officeart/2005/8/layout/chevron1"/>
    <dgm:cxn modelId="{1FF7C5B6-E548-4CE0-B7EF-6856F3D608F2}" srcId="{C53A1AF4-863A-4AAC-8BBA-43E2BF043497}" destId="{9748518A-C793-4D6A-BBD4-52D88629E571}" srcOrd="0" destOrd="0" parTransId="{BF947635-9A00-4B4E-82CB-171CD4F455EC}" sibTransId="{0B9B967B-43E3-4BDE-8A27-024EEF21BC10}"/>
    <dgm:cxn modelId="{88915618-FD30-4952-9235-B661724A9BA4}" srcId="{C53A1AF4-863A-4AAC-8BBA-43E2BF043497}" destId="{005AA164-4D9E-4E5C-8893-CDAA1AAAFAAD}" srcOrd="7" destOrd="0" parTransId="{97D071BD-F75E-4562-9684-FCD3FEE0B365}" sibTransId="{ECC680A8-E75A-460C-9264-AE2C214782B7}"/>
    <dgm:cxn modelId="{8EB2A01A-B926-4570-B481-467CFDB680DB}" srcId="{C53A1AF4-863A-4AAC-8BBA-43E2BF043497}" destId="{FB72A643-70DB-4352-AA13-C85562800CDA}" srcOrd="5" destOrd="0" parTransId="{4B64D49A-23E4-4C0E-9E24-275390ACD241}" sibTransId="{8CAE6DF7-3123-4CD4-96A9-C4B8AA9162D5}"/>
    <dgm:cxn modelId="{014BABEE-7654-4114-A185-8A0DFC5A9453}" type="presOf" srcId="{6D7FE576-4533-41BD-B4B7-CE797F830D13}" destId="{B648AF6C-7128-4414-8A79-8479F35B6044}" srcOrd="0" destOrd="0" presId="urn:microsoft.com/office/officeart/2005/8/layout/chevron1"/>
    <dgm:cxn modelId="{5B0E9A33-C1D4-476F-93ED-0B5AAF3FDDD7}" type="presOf" srcId="{4EAA3B16-D41D-40ED-B239-304A6A301666}" destId="{C4ED1E00-3FA3-4CE0-A1DA-D34D09E3A817}" srcOrd="0" destOrd="0" presId="urn:microsoft.com/office/officeart/2005/8/layout/chevron1"/>
    <dgm:cxn modelId="{10111A63-75A1-4BE9-A464-881FA420909E}" type="presOf" srcId="{9748518A-C793-4D6A-BBD4-52D88629E571}" destId="{25489FB6-A0C6-483B-88EF-B6C8DA5FFF1A}" srcOrd="0" destOrd="0" presId="urn:microsoft.com/office/officeart/2005/8/layout/chevron1"/>
    <dgm:cxn modelId="{9483839A-1B61-46BA-A207-E879373D3115}" type="presOf" srcId="{DF0C1814-D869-46CB-9909-52B798EBF08D}" destId="{3871FDFB-8A51-4549-ADF2-FFCD5F52BE95}" srcOrd="0" destOrd="0" presId="urn:microsoft.com/office/officeart/2005/8/layout/chevron1"/>
    <dgm:cxn modelId="{579BC122-A94F-4D0E-BF61-67D143C0C2F5}" srcId="{C53A1AF4-863A-4AAC-8BBA-43E2BF043497}" destId="{57D8B0E4-1C36-4543-B954-06BA84AE33F8}" srcOrd="11" destOrd="0" parTransId="{069EBAA4-BD67-46DC-B435-6E8C3DFB05AD}" sibTransId="{40FE97F1-6292-4DDF-B156-C4950762BE5B}"/>
    <dgm:cxn modelId="{E76FA45E-16E7-4AEF-84AC-50926E31E9E6}" type="presParOf" srcId="{B726409E-6096-452A-8CD7-DE48DE8AB172}" destId="{25489FB6-A0C6-483B-88EF-B6C8DA5FFF1A}" srcOrd="0" destOrd="0" presId="urn:microsoft.com/office/officeart/2005/8/layout/chevron1"/>
    <dgm:cxn modelId="{AA501581-728B-4501-B1E4-1A60039E9E6F}" type="presParOf" srcId="{B726409E-6096-452A-8CD7-DE48DE8AB172}" destId="{4A2C286F-6433-48AC-BDCB-569102BB0A9F}" srcOrd="1" destOrd="0" presId="urn:microsoft.com/office/officeart/2005/8/layout/chevron1"/>
    <dgm:cxn modelId="{86C04587-A44A-46DB-BBF0-74D4A5320A89}" type="presParOf" srcId="{B726409E-6096-452A-8CD7-DE48DE8AB172}" destId="{E6D82AAD-5C45-4192-9585-51E22AC532C7}" srcOrd="2" destOrd="0" presId="urn:microsoft.com/office/officeart/2005/8/layout/chevron1"/>
    <dgm:cxn modelId="{36F19007-9482-4CC1-9392-D9EBF7CDE1B9}" type="presParOf" srcId="{B726409E-6096-452A-8CD7-DE48DE8AB172}" destId="{6566F08D-C2CE-4EB3-AEDF-366021CB1A07}" srcOrd="3" destOrd="0" presId="urn:microsoft.com/office/officeart/2005/8/layout/chevron1"/>
    <dgm:cxn modelId="{926DFACF-0BA8-4177-9DF2-FFBB78518531}" type="presParOf" srcId="{B726409E-6096-452A-8CD7-DE48DE8AB172}" destId="{C4ED1E00-3FA3-4CE0-A1DA-D34D09E3A817}" srcOrd="4" destOrd="0" presId="urn:microsoft.com/office/officeart/2005/8/layout/chevron1"/>
    <dgm:cxn modelId="{DC7C8440-44A6-40EA-BE3B-D7CD993CB922}" type="presParOf" srcId="{B726409E-6096-452A-8CD7-DE48DE8AB172}" destId="{AFA470C3-238B-42CF-AFAA-C3006536F61C}" srcOrd="5" destOrd="0" presId="urn:microsoft.com/office/officeart/2005/8/layout/chevron1"/>
    <dgm:cxn modelId="{60C4558E-7141-4363-992A-CACD90E2BC36}" type="presParOf" srcId="{B726409E-6096-452A-8CD7-DE48DE8AB172}" destId="{EC1D4241-0CAF-454A-AFAB-7CFC7F10845D}" srcOrd="6" destOrd="0" presId="urn:microsoft.com/office/officeart/2005/8/layout/chevron1"/>
    <dgm:cxn modelId="{B3A75180-035C-4620-8BA5-DAA05AC89CE7}" type="presParOf" srcId="{B726409E-6096-452A-8CD7-DE48DE8AB172}" destId="{71DB2A31-FBBC-4B9F-B76B-59B59A005E24}" srcOrd="7" destOrd="0" presId="urn:microsoft.com/office/officeart/2005/8/layout/chevron1"/>
    <dgm:cxn modelId="{54ABEF52-DE46-4732-8C48-EE1760A986BC}" type="presParOf" srcId="{B726409E-6096-452A-8CD7-DE48DE8AB172}" destId="{250CC4C5-C246-404D-B96D-80E0CC933430}" srcOrd="8" destOrd="0" presId="urn:microsoft.com/office/officeart/2005/8/layout/chevron1"/>
    <dgm:cxn modelId="{C0DC8299-5949-45A8-B348-E5D83D63C213}" type="presParOf" srcId="{B726409E-6096-452A-8CD7-DE48DE8AB172}" destId="{C7AE4C03-6AF1-4B6B-B459-7CAE9425BBA8}" srcOrd="9" destOrd="0" presId="urn:microsoft.com/office/officeart/2005/8/layout/chevron1"/>
    <dgm:cxn modelId="{02EBCEE5-1F2D-4915-9B40-789F62D96A96}" type="presParOf" srcId="{B726409E-6096-452A-8CD7-DE48DE8AB172}" destId="{7F3DC1E4-CF1D-4F78-9BA5-E01041FF1E46}" srcOrd="10" destOrd="0" presId="urn:microsoft.com/office/officeart/2005/8/layout/chevron1"/>
    <dgm:cxn modelId="{7798344F-5C89-4938-BC0B-2E4E6B8C0FBE}" type="presParOf" srcId="{B726409E-6096-452A-8CD7-DE48DE8AB172}" destId="{ED7CF93E-D098-4BC6-AC1F-A2294BB1A626}" srcOrd="11" destOrd="0" presId="urn:microsoft.com/office/officeart/2005/8/layout/chevron1"/>
    <dgm:cxn modelId="{40CA6F89-CC15-48FC-B614-108C73C62011}" type="presParOf" srcId="{B726409E-6096-452A-8CD7-DE48DE8AB172}" destId="{B648AF6C-7128-4414-8A79-8479F35B6044}" srcOrd="12" destOrd="0" presId="urn:microsoft.com/office/officeart/2005/8/layout/chevron1"/>
    <dgm:cxn modelId="{F6DFC68D-028A-4BAB-9C6C-F6128E7CE319}" type="presParOf" srcId="{B726409E-6096-452A-8CD7-DE48DE8AB172}" destId="{DDB6C3A1-5B5A-4E48-AAB0-58FA2BAB673C}" srcOrd="13" destOrd="0" presId="urn:microsoft.com/office/officeart/2005/8/layout/chevron1"/>
    <dgm:cxn modelId="{1D6FFA49-B5FE-408C-AE81-5EDF7F8DAF58}" type="presParOf" srcId="{B726409E-6096-452A-8CD7-DE48DE8AB172}" destId="{CFA13175-6178-48D3-B242-77C2D8090E47}" srcOrd="14" destOrd="0" presId="urn:microsoft.com/office/officeart/2005/8/layout/chevron1"/>
    <dgm:cxn modelId="{E172DA2B-00FE-4688-86B0-776166D4900D}" type="presParOf" srcId="{B726409E-6096-452A-8CD7-DE48DE8AB172}" destId="{5BED3FD5-AF79-4815-A6DF-9C5CC08647C9}" srcOrd="15" destOrd="0" presId="urn:microsoft.com/office/officeart/2005/8/layout/chevron1"/>
    <dgm:cxn modelId="{7AF6A515-B470-4937-8D36-2639B759DF83}" type="presParOf" srcId="{B726409E-6096-452A-8CD7-DE48DE8AB172}" destId="{3D70C36B-E5E2-4FF3-91C1-45A2F6FEBBC7}" srcOrd="16" destOrd="0" presId="urn:microsoft.com/office/officeart/2005/8/layout/chevron1"/>
    <dgm:cxn modelId="{85EFC9DA-F7C9-4DD0-BE25-86BCBE735F9A}" type="presParOf" srcId="{B726409E-6096-452A-8CD7-DE48DE8AB172}" destId="{B830C56F-DC73-4C83-8643-33B9DEF36272}" srcOrd="17" destOrd="0" presId="urn:microsoft.com/office/officeart/2005/8/layout/chevron1"/>
    <dgm:cxn modelId="{0D40C588-075B-4DD5-AD5D-B6FE12B9C331}" type="presParOf" srcId="{B726409E-6096-452A-8CD7-DE48DE8AB172}" destId="{3871FDFB-8A51-4549-ADF2-FFCD5F52BE95}" srcOrd="18" destOrd="0" presId="urn:microsoft.com/office/officeart/2005/8/layout/chevron1"/>
    <dgm:cxn modelId="{17B05244-55FB-4BCC-BE67-5F79ABC2C161}" type="presParOf" srcId="{B726409E-6096-452A-8CD7-DE48DE8AB172}" destId="{881DFB9D-166C-4DE9-88C8-7CD26698DCC3}" srcOrd="19" destOrd="0" presId="urn:microsoft.com/office/officeart/2005/8/layout/chevron1"/>
    <dgm:cxn modelId="{0D76F0A6-247E-4807-8A59-3703EFB1305D}" type="presParOf" srcId="{B726409E-6096-452A-8CD7-DE48DE8AB172}" destId="{9919B63A-FDC0-4952-A924-0A7E8FFE9132}" srcOrd="20" destOrd="0" presId="urn:microsoft.com/office/officeart/2005/8/layout/chevron1"/>
    <dgm:cxn modelId="{20D4A70C-79C2-4280-B809-1BF80BA046D4}" type="presParOf" srcId="{B726409E-6096-452A-8CD7-DE48DE8AB172}" destId="{A1E7C708-8E2D-43A8-A450-D2586CFF7621}" srcOrd="21" destOrd="0" presId="urn:microsoft.com/office/officeart/2005/8/layout/chevron1"/>
    <dgm:cxn modelId="{CAAD092E-A298-4990-AF51-A884DCD23663}" type="presParOf" srcId="{B726409E-6096-452A-8CD7-DE48DE8AB172}" destId="{14407A99-2C2E-46D1-8406-DEBA7C6F8C8B}" srcOrd="2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BFD515-A4CF-4729-9CB3-1A2F6F985051}">
      <dsp:nvSpPr>
        <dsp:cNvPr id="0" name=""/>
        <dsp:cNvSpPr/>
      </dsp:nvSpPr>
      <dsp:spPr>
        <a:xfrm rot="16200000">
          <a:off x="-1292037" y="2000973"/>
          <a:ext cx="3032052" cy="358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16121" bIns="0" numCol="1" spcCol="1270" anchor="t" anchorCtr="0">
          <a:noAutofit/>
        </a:bodyPr>
        <a:lstStyle/>
        <a:p>
          <a:pPr lvl="0" algn="r" defTabSz="1244600">
            <a:lnSpc>
              <a:spcPct val="90000"/>
            </a:lnSpc>
            <a:spcBef>
              <a:spcPct val="0"/>
            </a:spcBef>
            <a:spcAft>
              <a:spcPct val="35000"/>
            </a:spcAft>
          </a:pPr>
          <a:r>
            <a:rPr lang="fr-FR" sz="2800" kern="1200" dirty="0" smtClean="0"/>
            <a:t>Groupe 1 </a:t>
          </a:r>
          <a:endParaRPr lang="fr-FR" sz="2800" kern="1200" dirty="0"/>
        </a:p>
      </dsp:txBody>
      <dsp:txXfrm>
        <a:off x="-1292037" y="2000973"/>
        <a:ext cx="3032052" cy="358436"/>
      </dsp:txXfrm>
    </dsp:sp>
    <dsp:sp modelId="{DA421399-CA99-47F7-A290-5F27A17DB165}">
      <dsp:nvSpPr>
        <dsp:cNvPr id="0" name=""/>
        <dsp:cNvSpPr/>
      </dsp:nvSpPr>
      <dsp:spPr>
        <a:xfrm>
          <a:off x="403207" y="664165"/>
          <a:ext cx="1785393" cy="30320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316121" rIns="120904" bIns="120904" numCol="1" spcCol="1270" anchor="t" anchorCtr="0">
          <a:noAutofit/>
        </a:bodyPr>
        <a:lstStyle/>
        <a:p>
          <a:pPr marL="114300" lvl="1" indent="-114300" algn="l" defTabSz="577850">
            <a:lnSpc>
              <a:spcPct val="90000"/>
            </a:lnSpc>
            <a:spcBef>
              <a:spcPct val="0"/>
            </a:spcBef>
            <a:spcAft>
              <a:spcPct val="15000"/>
            </a:spcAft>
            <a:buChar char="••"/>
          </a:pPr>
          <a:r>
            <a:rPr lang="fr-FR" sz="1300" b="1" u="sng" kern="1200" dirty="0" smtClean="0"/>
            <a:t>Développer le parcours professionnel des agents</a:t>
          </a:r>
          <a:r>
            <a:rPr lang="fr-FR" sz="1300" kern="1200" dirty="0" smtClean="0"/>
            <a:t> (accompagner et structurer les évolutions et changement de carrière, PEC, VAE…)</a:t>
          </a:r>
          <a:endParaRPr lang="fr-FR" sz="1300" kern="1200" dirty="0"/>
        </a:p>
        <a:p>
          <a:pPr marL="114300" lvl="1" indent="-114300" algn="l" defTabSz="577850">
            <a:lnSpc>
              <a:spcPct val="90000"/>
            </a:lnSpc>
            <a:spcBef>
              <a:spcPct val="0"/>
            </a:spcBef>
            <a:spcAft>
              <a:spcPct val="15000"/>
            </a:spcAft>
            <a:buChar char="••"/>
          </a:pPr>
          <a:r>
            <a:rPr lang="fr-FR" sz="1300" kern="1200" dirty="0" smtClean="0"/>
            <a:t>Accessibilité à l’offre de formation</a:t>
          </a:r>
          <a:endParaRPr lang="fr-FR" sz="1300" kern="1200" dirty="0"/>
        </a:p>
      </dsp:txBody>
      <dsp:txXfrm>
        <a:off x="403207" y="664165"/>
        <a:ext cx="1785393" cy="3032052"/>
      </dsp:txXfrm>
    </dsp:sp>
    <dsp:sp modelId="{4A6C2F6F-569A-48A3-912C-14B9958BC602}">
      <dsp:nvSpPr>
        <dsp:cNvPr id="0" name=""/>
        <dsp:cNvSpPr/>
      </dsp:nvSpPr>
      <dsp:spPr>
        <a:xfrm>
          <a:off x="44771" y="191029"/>
          <a:ext cx="716872" cy="716872"/>
        </a:xfrm>
        <a:prstGeom prst="rect">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793362-FE49-4CF7-B489-F6BA5375FC42}">
      <dsp:nvSpPr>
        <dsp:cNvPr id="0" name=""/>
        <dsp:cNvSpPr/>
      </dsp:nvSpPr>
      <dsp:spPr>
        <a:xfrm rot="16200000">
          <a:off x="1315918" y="2000973"/>
          <a:ext cx="3032052" cy="358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16121" bIns="0" numCol="1" spcCol="1270" anchor="t" anchorCtr="0">
          <a:noAutofit/>
        </a:bodyPr>
        <a:lstStyle/>
        <a:p>
          <a:pPr lvl="0" algn="r" defTabSz="1244600">
            <a:lnSpc>
              <a:spcPct val="90000"/>
            </a:lnSpc>
            <a:spcBef>
              <a:spcPct val="0"/>
            </a:spcBef>
            <a:spcAft>
              <a:spcPct val="35000"/>
            </a:spcAft>
          </a:pPr>
          <a:r>
            <a:rPr lang="fr-FR" sz="2800" kern="1200" dirty="0" smtClean="0"/>
            <a:t>Groupe 2</a:t>
          </a:r>
          <a:endParaRPr lang="fr-FR" sz="2800" kern="1200" dirty="0"/>
        </a:p>
      </dsp:txBody>
      <dsp:txXfrm>
        <a:off x="1315918" y="2000973"/>
        <a:ext cx="3032052" cy="358436"/>
      </dsp:txXfrm>
    </dsp:sp>
    <dsp:sp modelId="{15DA3C76-86FA-4C72-B540-CA4A221549D9}">
      <dsp:nvSpPr>
        <dsp:cNvPr id="0" name=""/>
        <dsp:cNvSpPr/>
      </dsp:nvSpPr>
      <dsp:spPr>
        <a:xfrm>
          <a:off x="3011162" y="664165"/>
          <a:ext cx="1785393" cy="30320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316121" rIns="120904" bIns="120904" numCol="1" spcCol="1270" anchor="t" anchorCtr="0">
          <a:noAutofit/>
        </a:bodyPr>
        <a:lstStyle/>
        <a:p>
          <a:pPr marL="114300" lvl="1" indent="-114300" algn="l" defTabSz="577850">
            <a:lnSpc>
              <a:spcPct val="90000"/>
            </a:lnSpc>
            <a:spcBef>
              <a:spcPct val="0"/>
            </a:spcBef>
            <a:spcAft>
              <a:spcPct val="15000"/>
            </a:spcAft>
            <a:buChar char="••"/>
          </a:pPr>
          <a:r>
            <a:rPr lang="fr-FR" sz="1300" kern="1200" dirty="0" smtClean="0"/>
            <a:t>Recueillir les besoins des agents</a:t>
          </a:r>
          <a:endParaRPr lang="fr-FR" sz="1300" kern="1200" dirty="0"/>
        </a:p>
        <a:p>
          <a:pPr marL="114300" lvl="1" indent="-114300" algn="l" defTabSz="577850">
            <a:lnSpc>
              <a:spcPct val="90000"/>
            </a:lnSpc>
            <a:spcBef>
              <a:spcPct val="0"/>
            </a:spcBef>
            <a:spcAft>
              <a:spcPct val="15000"/>
            </a:spcAft>
            <a:buChar char="••"/>
          </a:pPr>
          <a:r>
            <a:rPr lang="fr-FR" sz="1300" kern="1200" dirty="0" smtClean="0"/>
            <a:t>Assurer les modalités d’inscription</a:t>
          </a:r>
          <a:endParaRPr lang="fr-FR" sz="1300" kern="1200" dirty="0"/>
        </a:p>
        <a:p>
          <a:pPr marL="114300" lvl="1" indent="-114300" algn="l" defTabSz="577850">
            <a:lnSpc>
              <a:spcPct val="90000"/>
            </a:lnSpc>
            <a:spcBef>
              <a:spcPct val="0"/>
            </a:spcBef>
            <a:spcAft>
              <a:spcPct val="15000"/>
            </a:spcAft>
            <a:buChar char="••"/>
          </a:pPr>
          <a:r>
            <a:rPr lang="fr-FR" sz="1300" kern="1200" dirty="0" smtClean="0"/>
            <a:t>Informer (diffusion, aide à la recherche)</a:t>
          </a:r>
          <a:endParaRPr lang="fr-FR" sz="1300" kern="1200" dirty="0"/>
        </a:p>
        <a:p>
          <a:pPr marL="114300" lvl="1" indent="-114300" algn="l" defTabSz="577850">
            <a:lnSpc>
              <a:spcPct val="90000"/>
            </a:lnSpc>
            <a:spcBef>
              <a:spcPct val="0"/>
            </a:spcBef>
            <a:spcAft>
              <a:spcPct val="15000"/>
            </a:spcAft>
            <a:buChar char="••"/>
          </a:pPr>
          <a:r>
            <a:rPr lang="fr-FR" sz="1300" b="1" i="0" u="sng" kern="1200" dirty="0" smtClean="0"/>
            <a:t>Orienter et accompagner</a:t>
          </a:r>
          <a:endParaRPr lang="fr-FR" sz="1300" b="1" i="0" u="sng" kern="1200" dirty="0"/>
        </a:p>
        <a:p>
          <a:pPr marL="114300" lvl="1" indent="-114300" algn="l" defTabSz="577850">
            <a:lnSpc>
              <a:spcPct val="90000"/>
            </a:lnSpc>
            <a:spcBef>
              <a:spcPct val="0"/>
            </a:spcBef>
            <a:spcAft>
              <a:spcPct val="15000"/>
            </a:spcAft>
            <a:buChar char="••"/>
          </a:pPr>
          <a:r>
            <a:rPr lang="fr-FR" sz="1300" kern="1200" dirty="0" smtClean="0"/>
            <a:t>Animer une commission Formation ?</a:t>
          </a:r>
          <a:endParaRPr lang="fr-FR" sz="1300" kern="1200" dirty="0"/>
        </a:p>
      </dsp:txBody>
      <dsp:txXfrm>
        <a:off x="3011162" y="664165"/>
        <a:ext cx="1785393" cy="3032052"/>
      </dsp:txXfrm>
    </dsp:sp>
    <dsp:sp modelId="{C243ECFB-6C7C-446C-87C0-E8F4379F046B}">
      <dsp:nvSpPr>
        <dsp:cNvPr id="0" name=""/>
        <dsp:cNvSpPr/>
      </dsp:nvSpPr>
      <dsp:spPr>
        <a:xfrm>
          <a:off x="2652726" y="191029"/>
          <a:ext cx="716872" cy="716872"/>
        </a:xfrm>
        <a:prstGeom prst="rect">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F2079B-779D-4378-9741-4C2579C94F1A}">
      <dsp:nvSpPr>
        <dsp:cNvPr id="0" name=""/>
        <dsp:cNvSpPr/>
      </dsp:nvSpPr>
      <dsp:spPr>
        <a:xfrm rot="16200000">
          <a:off x="3923873" y="2000973"/>
          <a:ext cx="3032052" cy="358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16121" bIns="0" numCol="1" spcCol="1270" anchor="t" anchorCtr="0">
          <a:noAutofit/>
        </a:bodyPr>
        <a:lstStyle/>
        <a:p>
          <a:pPr lvl="0" algn="r" defTabSz="1244600">
            <a:lnSpc>
              <a:spcPct val="90000"/>
            </a:lnSpc>
            <a:spcBef>
              <a:spcPct val="0"/>
            </a:spcBef>
            <a:spcAft>
              <a:spcPct val="35000"/>
            </a:spcAft>
          </a:pPr>
          <a:r>
            <a:rPr lang="fr-FR" sz="2800" kern="1200" dirty="0" smtClean="0"/>
            <a:t>Groupe 3</a:t>
          </a:r>
          <a:endParaRPr lang="fr-FR" sz="2800" kern="1200" dirty="0"/>
        </a:p>
      </dsp:txBody>
      <dsp:txXfrm>
        <a:off x="3923873" y="2000973"/>
        <a:ext cx="3032052" cy="358436"/>
      </dsp:txXfrm>
    </dsp:sp>
    <dsp:sp modelId="{A065F93F-DE61-48AF-913C-8BD07BD124C3}">
      <dsp:nvSpPr>
        <dsp:cNvPr id="0" name=""/>
        <dsp:cNvSpPr/>
      </dsp:nvSpPr>
      <dsp:spPr>
        <a:xfrm>
          <a:off x="5619118" y="664165"/>
          <a:ext cx="1785393" cy="30320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316121" rIns="120904" bIns="120904" numCol="1" spcCol="1270" anchor="t" anchorCtr="0">
          <a:noAutofit/>
        </a:bodyPr>
        <a:lstStyle/>
        <a:p>
          <a:pPr marL="114300" lvl="1" indent="-114300" algn="l" defTabSz="577850">
            <a:lnSpc>
              <a:spcPct val="90000"/>
            </a:lnSpc>
            <a:spcBef>
              <a:spcPct val="0"/>
            </a:spcBef>
            <a:spcAft>
              <a:spcPct val="15000"/>
            </a:spcAft>
            <a:buChar char="••"/>
          </a:pPr>
          <a:r>
            <a:rPr lang="fr-FR" sz="1300" b="1" u="sng" kern="1200" dirty="0" smtClean="0"/>
            <a:t>Établir le plan local </a:t>
          </a:r>
          <a:r>
            <a:rPr lang="fr-FR" sz="1300" kern="1200" dirty="0" smtClean="0"/>
            <a:t>de formation sur la base des orientations nationales (schéma directeur interministérielle et du MASA)</a:t>
          </a:r>
          <a:endParaRPr lang="fr-FR" sz="1300" kern="1200" dirty="0"/>
        </a:p>
        <a:p>
          <a:pPr marL="114300" lvl="1" indent="-114300" algn="l" defTabSz="577850">
            <a:lnSpc>
              <a:spcPct val="90000"/>
            </a:lnSpc>
            <a:spcBef>
              <a:spcPct val="0"/>
            </a:spcBef>
            <a:spcAft>
              <a:spcPct val="15000"/>
            </a:spcAft>
            <a:buChar char="••"/>
          </a:pPr>
          <a:r>
            <a:rPr lang="fr-FR" sz="1300" kern="1200" dirty="0" smtClean="0"/>
            <a:t>Proposer des formats de formations adaptés (présentiel, </a:t>
          </a:r>
          <a:r>
            <a:rPr lang="fr-FR" sz="1300" kern="1200" dirty="0" err="1" smtClean="0"/>
            <a:t>distanciel</a:t>
          </a:r>
          <a:r>
            <a:rPr lang="fr-FR" sz="1300" kern="1200" dirty="0" smtClean="0"/>
            <a:t>, e-learning avec Mentor</a:t>
          </a:r>
          <a:endParaRPr lang="fr-FR" sz="1300" kern="1200" dirty="0"/>
        </a:p>
      </dsp:txBody>
      <dsp:txXfrm>
        <a:off x="5619118" y="664165"/>
        <a:ext cx="1785393" cy="3032052"/>
      </dsp:txXfrm>
    </dsp:sp>
    <dsp:sp modelId="{8E5750E5-0ED8-4632-8661-39878A1106A5}">
      <dsp:nvSpPr>
        <dsp:cNvPr id="0" name=""/>
        <dsp:cNvSpPr/>
      </dsp:nvSpPr>
      <dsp:spPr>
        <a:xfrm>
          <a:off x="5260681" y="191029"/>
          <a:ext cx="716872" cy="716872"/>
        </a:xfrm>
        <a:prstGeom prst="rect">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8F8CBC-A157-4430-9FB7-462AA6CC0C8C}">
      <dsp:nvSpPr>
        <dsp:cNvPr id="0" name=""/>
        <dsp:cNvSpPr/>
      </dsp:nvSpPr>
      <dsp:spPr>
        <a:xfrm>
          <a:off x="3218283" y="2138070"/>
          <a:ext cx="2613196" cy="2613196"/>
        </a:xfrm>
        <a:prstGeom prst="gear9">
          <a:avLst/>
        </a:prstGeom>
        <a:solidFill>
          <a:srgbClr val="19A45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FR" sz="1300" kern="1200" dirty="0" smtClean="0"/>
            <a:t>SRAL/SERFOB/SREDT</a:t>
          </a:r>
          <a:endParaRPr lang="fr-FR" sz="1300" kern="1200" dirty="0"/>
        </a:p>
      </dsp:txBody>
      <dsp:txXfrm>
        <a:off x="3743652" y="2750199"/>
        <a:ext cx="1562458" cy="1343236"/>
      </dsp:txXfrm>
    </dsp:sp>
    <dsp:sp modelId="{240EB355-4DAA-4365-8FEE-F18040DF32B0}">
      <dsp:nvSpPr>
        <dsp:cNvPr id="0" name=""/>
        <dsp:cNvSpPr/>
      </dsp:nvSpPr>
      <dsp:spPr>
        <a:xfrm>
          <a:off x="1706057" y="1520405"/>
          <a:ext cx="1900506" cy="1900506"/>
        </a:xfrm>
        <a:prstGeom prst="gear6">
          <a:avLst/>
        </a:prstGeom>
        <a:solidFill>
          <a:srgbClr val="19A45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FR" sz="1300" kern="1200" smtClean="0"/>
            <a:t>DRFC</a:t>
          </a:r>
          <a:endParaRPr lang="fr-FR" sz="1300" kern="1200" dirty="0"/>
        </a:p>
      </dsp:txBody>
      <dsp:txXfrm>
        <a:off x="2184515" y="2001755"/>
        <a:ext cx="943590" cy="937806"/>
      </dsp:txXfrm>
    </dsp:sp>
    <dsp:sp modelId="{936EC3FF-CFDE-490E-AE02-9548D99536F9}">
      <dsp:nvSpPr>
        <dsp:cNvPr id="0" name=""/>
        <dsp:cNvSpPr/>
      </dsp:nvSpPr>
      <dsp:spPr>
        <a:xfrm rot="20700000">
          <a:off x="2710099" y="209249"/>
          <a:ext cx="1862108" cy="1862108"/>
        </a:xfrm>
        <a:prstGeom prst="gear6">
          <a:avLst/>
        </a:prstGeom>
        <a:solidFill>
          <a:srgbClr val="0070C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FR" sz="1300" kern="1200" dirty="0" smtClean="0"/>
            <a:t>SGCD</a:t>
          </a:r>
          <a:endParaRPr lang="fr-FR" sz="1300" kern="1200" dirty="0"/>
        </a:p>
      </dsp:txBody>
      <dsp:txXfrm rot="-20700000">
        <a:off x="3118514" y="617664"/>
        <a:ext cx="1045278" cy="1045278"/>
      </dsp:txXfrm>
    </dsp:sp>
    <dsp:sp modelId="{1C2383FB-8701-4DAA-841D-848F6F78D3B3}">
      <dsp:nvSpPr>
        <dsp:cNvPr id="0" name=""/>
        <dsp:cNvSpPr/>
      </dsp:nvSpPr>
      <dsp:spPr>
        <a:xfrm>
          <a:off x="3087578" y="1761638"/>
          <a:ext cx="3344891" cy="3344891"/>
        </a:xfrm>
        <a:prstGeom prst="circularArrow">
          <a:avLst>
            <a:gd name="adj1" fmla="val 4688"/>
            <a:gd name="adj2" fmla="val 299029"/>
            <a:gd name="adj3" fmla="val 2528034"/>
            <a:gd name="adj4" fmla="val 1583594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C51A56-C771-43DA-AD1D-5241D4056C81}">
      <dsp:nvSpPr>
        <dsp:cNvPr id="0" name=""/>
        <dsp:cNvSpPr/>
      </dsp:nvSpPr>
      <dsp:spPr>
        <a:xfrm>
          <a:off x="1369481" y="1097504"/>
          <a:ext cx="2430273" cy="2430273"/>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FB4F59-1F46-4455-8E6E-8109418FF509}">
      <dsp:nvSpPr>
        <dsp:cNvPr id="0" name=""/>
        <dsp:cNvSpPr/>
      </dsp:nvSpPr>
      <dsp:spPr>
        <a:xfrm>
          <a:off x="2339810" y="-201012"/>
          <a:ext cx="2620323" cy="2620323"/>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4D21E2-30BA-4610-9CDA-B80507DE21F6}">
      <dsp:nvSpPr>
        <dsp:cNvPr id="0" name=""/>
        <dsp:cNvSpPr/>
      </dsp:nvSpPr>
      <dsp:spPr>
        <a:xfrm>
          <a:off x="0" y="32575"/>
          <a:ext cx="5614751" cy="490986"/>
        </a:xfrm>
        <a:prstGeom prst="roundRect">
          <a:avLst/>
        </a:prstGeom>
        <a:solidFill>
          <a:srgbClr val="19A45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kern="1200" dirty="0" smtClean="0"/>
            <a:t>160 agents MASA en DDPP : protection des populations</a:t>
          </a:r>
          <a:endParaRPr lang="fr-FR" sz="1600" kern="1200" dirty="0"/>
        </a:p>
      </dsp:txBody>
      <dsp:txXfrm>
        <a:off x="23968" y="56543"/>
        <a:ext cx="5566815" cy="443050"/>
      </dsp:txXfrm>
    </dsp:sp>
    <dsp:sp modelId="{E5956CE6-0250-45A0-B64C-FB25CC689846}">
      <dsp:nvSpPr>
        <dsp:cNvPr id="0" name=""/>
        <dsp:cNvSpPr/>
      </dsp:nvSpPr>
      <dsp:spPr>
        <a:xfrm>
          <a:off x="0" y="806241"/>
          <a:ext cx="5614751" cy="1126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8"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fr-FR" sz="1200" kern="1200" dirty="0" smtClean="0"/>
            <a:t>Qualité et sécurité de l’alimentation : inspection permanente de salubrité des viandes dans les abattoirs et les entreprises agro-alimentaires et de restauration, prévention des risques sanitaires</a:t>
          </a:r>
          <a:endParaRPr lang="fr-FR" sz="1200" kern="1200" dirty="0"/>
        </a:p>
        <a:p>
          <a:pPr marL="114300" lvl="1" indent="-114300" algn="l" defTabSz="533400">
            <a:lnSpc>
              <a:spcPct val="90000"/>
            </a:lnSpc>
            <a:spcBef>
              <a:spcPct val="0"/>
            </a:spcBef>
            <a:spcAft>
              <a:spcPct val="20000"/>
            </a:spcAft>
            <a:buChar char="••"/>
          </a:pPr>
          <a:r>
            <a:rPr lang="fr-FR" sz="1200" kern="1200" dirty="0" smtClean="0"/>
            <a:t>Protection de la santé des animaux et de l’environnement : veille sanitaire dans les élevages d’animaux de rente, veille au respect des règles de protection animale, instruction des dossiers d’autorisation des installations classées pour la protection de l’environnement et peut intervenir en cas de crise sanitaire majeure</a:t>
          </a:r>
          <a:endParaRPr lang="fr-FR" sz="1200" kern="1200" dirty="0"/>
        </a:p>
      </dsp:txBody>
      <dsp:txXfrm>
        <a:off x="0" y="806241"/>
        <a:ext cx="5614751" cy="1126080"/>
      </dsp:txXfrm>
    </dsp:sp>
    <dsp:sp modelId="{1E187D13-DDA1-449D-9AAA-67AEC7218634}">
      <dsp:nvSpPr>
        <dsp:cNvPr id="0" name=""/>
        <dsp:cNvSpPr/>
      </dsp:nvSpPr>
      <dsp:spPr>
        <a:xfrm>
          <a:off x="0" y="1932321"/>
          <a:ext cx="5614751" cy="10266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kern="1200" dirty="0" smtClean="0"/>
            <a:t>132 agents MASA en DDT(M) : développement équilibré et durable des territoires : accompagnement stratégique pour le développement des exploitations, conduite en relation de l’instruction des dossiers et du paiement des aides liées à la PAC</a:t>
          </a:r>
          <a:endParaRPr lang="fr-FR" sz="1600" kern="1200" dirty="0"/>
        </a:p>
      </dsp:txBody>
      <dsp:txXfrm>
        <a:off x="50118" y="1982439"/>
        <a:ext cx="5514515" cy="926438"/>
      </dsp:txXfrm>
    </dsp:sp>
    <dsp:sp modelId="{E51ECE4F-806A-45E9-93F9-E9FA85116552}">
      <dsp:nvSpPr>
        <dsp:cNvPr id="0" name=""/>
        <dsp:cNvSpPr/>
      </dsp:nvSpPr>
      <dsp:spPr>
        <a:xfrm>
          <a:off x="0" y="2958996"/>
          <a:ext cx="5614751"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8"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fr-FR" sz="1200" kern="1200" dirty="0" smtClean="0"/>
            <a:t>Instruction des aides socio-économiques agricoles</a:t>
          </a:r>
          <a:endParaRPr lang="fr-FR" sz="1200" kern="1200" dirty="0"/>
        </a:p>
        <a:p>
          <a:pPr marL="114300" lvl="1" indent="-114300" algn="l" defTabSz="533400">
            <a:lnSpc>
              <a:spcPct val="90000"/>
            </a:lnSpc>
            <a:spcBef>
              <a:spcPct val="0"/>
            </a:spcBef>
            <a:spcAft>
              <a:spcPct val="20000"/>
            </a:spcAft>
            <a:buChar char="••"/>
          </a:pPr>
          <a:r>
            <a:rPr lang="fr-FR" sz="1200" kern="1200" dirty="0" smtClean="0"/>
            <a:t>Instruction des procédures liées au foncier et aux structures agricoles</a:t>
          </a:r>
          <a:endParaRPr lang="fr-FR" sz="1200" kern="1200" dirty="0"/>
        </a:p>
        <a:p>
          <a:pPr marL="114300" lvl="1" indent="-114300" algn="l" defTabSz="533400">
            <a:lnSpc>
              <a:spcPct val="90000"/>
            </a:lnSpc>
            <a:spcBef>
              <a:spcPct val="0"/>
            </a:spcBef>
            <a:spcAft>
              <a:spcPct val="20000"/>
            </a:spcAft>
            <a:buChar char="••"/>
          </a:pPr>
          <a:r>
            <a:rPr lang="fr-FR" sz="1200" kern="1200" dirty="0" smtClean="0"/>
            <a:t>Suivi des dossiers forestiers (autorisation de défrichement, attributions d’aides)</a:t>
          </a:r>
          <a:endParaRPr lang="fr-FR" sz="1200" kern="1200" dirty="0"/>
        </a:p>
        <a:p>
          <a:pPr marL="114300" lvl="1" indent="-114300" algn="l" defTabSz="533400">
            <a:lnSpc>
              <a:spcPct val="90000"/>
            </a:lnSpc>
            <a:spcBef>
              <a:spcPct val="0"/>
            </a:spcBef>
            <a:spcAft>
              <a:spcPct val="20000"/>
            </a:spcAft>
            <a:buChar char="••"/>
          </a:pPr>
          <a:r>
            <a:rPr lang="fr-FR" sz="1200" kern="1200" dirty="0" smtClean="0"/>
            <a:t>Suivi et instruction de dossiers liés au développement rural et territorial</a:t>
          </a:r>
          <a:endParaRPr lang="fr-FR" sz="1200" kern="1200" dirty="0"/>
        </a:p>
        <a:p>
          <a:pPr marL="114300" lvl="1" indent="-114300" algn="l" defTabSz="533400">
            <a:lnSpc>
              <a:spcPct val="90000"/>
            </a:lnSpc>
            <a:spcBef>
              <a:spcPct val="0"/>
            </a:spcBef>
            <a:spcAft>
              <a:spcPct val="20000"/>
            </a:spcAft>
            <a:buChar char="••"/>
          </a:pPr>
          <a:r>
            <a:rPr lang="fr-FR" sz="1200" kern="1200" dirty="0" smtClean="0"/>
            <a:t>Pour le compte du MTE : police de l’eau et de la pêche, suivi de la chasse, protection de la biodiversité et prévention des risques naturels</a:t>
          </a:r>
          <a:endParaRPr lang="fr-FR" sz="1200" kern="1200" dirty="0"/>
        </a:p>
      </dsp:txBody>
      <dsp:txXfrm>
        <a:off x="0" y="2958996"/>
        <a:ext cx="5614751" cy="10929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0ADAA-79EB-4894-8B95-99D04B499A25}">
      <dsp:nvSpPr>
        <dsp:cNvPr id="0" name=""/>
        <dsp:cNvSpPr/>
      </dsp:nvSpPr>
      <dsp:spPr>
        <a:xfrm>
          <a:off x="2091419" y="32844"/>
          <a:ext cx="7303209" cy="174296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fr-FR" sz="1200" kern="1200" dirty="0" smtClean="0"/>
            <a:t>Monter en compétences pour assurer mes missions et évoluer professionnellement</a:t>
          </a:r>
          <a:endParaRPr lang="fr-FR" sz="1200" kern="1200" dirty="0"/>
        </a:p>
        <a:p>
          <a:pPr marL="114300" lvl="1" indent="-114300" algn="l" defTabSz="533400">
            <a:lnSpc>
              <a:spcPct val="90000"/>
            </a:lnSpc>
            <a:spcBef>
              <a:spcPct val="0"/>
            </a:spcBef>
            <a:spcAft>
              <a:spcPct val="15000"/>
            </a:spcAft>
            <a:buChar char="••"/>
          </a:pPr>
          <a:r>
            <a:rPr lang="fr-FR" sz="1200" kern="1200" dirty="0" smtClean="0"/>
            <a:t>Aide et accompagnement pour la recherche de formations appropriées à mes besoins / Veille sur les offres de formations</a:t>
          </a:r>
          <a:endParaRPr lang="fr-FR" sz="1200" kern="1200" dirty="0"/>
        </a:p>
        <a:p>
          <a:pPr marL="114300" lvl="1" indent="-114300" algn="l" defTabSz="533400">
            <a:lnSpc>
              <a:spcPct val="90000"/>
            </a:lnSpc>
            <a:spcBef>
              <a:spcPct val="0"/>
            </a:spcBef>
            <a:spcAft>
              <a:spcPct val="15000"/>
            </a:spcAft>
            <a:buChar char="••"/>
          </a:pPr>
          <a:r>
            <a:rPr lang="fr-FR" sz="1200" kern="1200" dirty="0" smtClean="0"/>
            <a:t>Accéder facilement à l’offre de formation (il y a trop d’outils pour les agents)</a:t>
          </a:r>
          <a:endParaRPr lang="fr-FR" sz="1200" kern="1200" dirty="0"/>
        </a:p>
        <a:p>
          <a:pPr marL="114300" lvl="1" indent="-114300" algn="l" defTabSz="533400">
            <a:lnSpc>
              <a:spcPct val="90000"/>
            </a:lnSpc>
            <a:spcBef>
              <a:spcPct val="0"/>
            </a:spcBef>
            <a:spcAft>
              <a:spcPct val="15000"/>
            </a:spcAft>
            <a:buChar char="••"/>
          </a:pPr>
          <a:r>
            <a:rPr lang="fr-FR" sz="1200" kern="1200" dirty="0" smtClean="0"/>
            <a:t>Appui à la règlementation FP (procédure, modalités de prise en charge)</a:t>
          </a:r>
          <a:endParaRPr lang="fr-FR" sz="1200" kern="1200" dirty="0"/>
        </a:p>
        <a:p>
          <a:pPr marL="114300" lvl="1" indent="-114300" algn="l" defTabSz="533400">
            <a:lnSpc>
              <a:spcPct val="90000"/>
            </a:lnSpc>
            <a:spcBef>
              <a:spcPct val="0"/>
            </a:spcBef>
            <a:spcAft>
              <a:spcPct val="15000"/>
            </a:spcAft>
            <a:buChar char="••"/>
          </a:pPr>
          <a:r>
            <a:rPr lang="fr-FR" sz="1200" u="sng" kern="1200" dirty="0" smtClean="0"/>
            <a:t>Pistes d’amélioration </a:t>
          </a:r>
          <a:r>
            <a:rPr lang="fr-FR" sz="1200" kern="1200" dirty="0" smtClean="0"/>
            <a:t>: simplifier l’inscription, allonger les délais d’inscription, mieux prendre en compte mes besoins (CREP/H/inspecteurs/RLF) proposer des RDV individuels, des tutoriels pour les agents, mieux communiquer (newsletter, point de rencontre régulier sur la formation), devenir acteur de mon projet</a:t>
          </a:r>
          <a:endParaRPr lang="fr-FR" sz="1200" kern="1200" dirty="0"/>
        </a:p>
      </dsp:txBody>
      <dsp:txXfrm>
        <a:off x="2091419" y="250714"/>
        <a:ext cx="6649598" cy="1307222"/>
      </dsp:txXfrm>
    </dsp:sp>
    <dsp:sp modelId="{A9248AEF-BBAA-49D7-BA79-745338A1C677}">
      <dsp:nvSpPr>
        <dsp:cNvPr id="0" name=""/>
        <dsp:cNvSpPr/>
      </dsp:nvSpPr>
      <dsp:spPr>
        <a:xfrm>
          <a:off x="0" y="712821"/>
          <a:ext cx="1752061" cy="3317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fr-FR" sz="1300" kern="1200" dirty="0" smtClean="0"/>
            <a:t>Je suis agent MASA</a:t>
          </a:r>
          <a:endParaRPr lang="fr-FR" sz="1300" kern="1200" dirty="0"/>
        </a:p>
      </dsp:txBody>
      <dsp:txXfrm>
        <a:off x="16193" y="729014"/>
        <a:ext cx="1719675" cy="299325"/>
      </dsp:txXfrm>
    </dsp:sp>
    <dsp:sp modelId="{BE3E6F8C-9E13-4856-B6C4-E82FDC079CA0}">
      <dsp:nvSpPr>
        <dsp:cNvPr id="0" name=""/>
        <dsp:cNvSpPr/>
      </dsp:nvSpPr>
      <dsp:spPr>
        <a:xfrm>
          <a:off x="2111974" y="1824913"/>
          <a:ext cx="7363709" cy="125695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fr-FR" sz="1200" kern="1200" dirty="0" smtClean="0"/>
            <a:t>Identifier les besoins de formation de mes agents et les quantifier</a:t>
          </a:r>
          <a:endParaRPr lang="fr-FR" sz="1200" kern="1200" dirty="0"/>
        </a:p>
        <a:p>
          <a:pPr marL="114300" lvl="1" indent="-114300" algn="l" defTabSz="533400">
            <a:lnSpc>
              <a:spcPct val="90000"/>
            </a:lnSpc>
            <a:spcBef>
              <a:spcPct val="0"/>
            </a:spcBef>
            <a:spcAft>
              <a:spcPct val="15000"/>
            </a:spcAft>
            <a:buChar char="••"/>
          </a:pPr>
          <a:r>
            <a:rPr lang="fr-FR" sz="1200" kern="1200" dirty="0" smtClean="0"/>
            <a:t>Construire un plan d’action pour y répondre et être accompagné pour cela</a:t>
          </a:r>
          <a:endParaRPr lang="fr-FR" sz="1200" kern="1200" dirty="0"/>
        </a:p>
        <a:p>
          <a:pPr marL="114300" lvl="1" indent="-114300" algn="l" defTabSz="533400">
            <a:lnSpc>
              <a:spcPct val="90000"/>
            </a:lnSpc>
            <a:spcBef>
              <a:spcPct val="0"/>
            </a:spcBef>
            <a:spcAft>
              <a:spcPct val="15000"/>
            </a:spcAft>
            <a:buChar char="••"/>
          </a:pPr>
          <a:r>
            <a:rPr lang="fr-FR" sz="1200" kern="1200" dirty="0" smtClean="0"/>
            <a:t>Suivre le développement des compétences dans mon établissement</a:t>
          </a:r>
          <a:endParaRPr lang="fr-FR" sz="1200" kern="1200" dirty="0"/>
        </a:p>
        <a:p>
          <a:pPr marL="114300" lvl="1" indent="-114300" algn="l" defTabSz="533400">
            <a:lnSpc>
              <a:spcPct val="90000"/>
            </a:lnSpc>
            <a:spcBef>
              <a:spcPct val="0"/>
            </a:spcBef>
            <a:spcAft>
              <a:spcPct val="15000"/>
            </a:spcAft>
            <a:buChar char="••"/>
          </a:pPr>
          <a:r>
            <a:rPr lang="fr-FR" sz="1200" u="sng" kern="1200" dirty="0" smtClean="0"/>
            <a:t>Pistes d’amélioration </a:t>
          </a:r>
          <a:r>
            <a:rPr lang="fr-FR" sz="1200" kern="1200" dirty="0" smtClean="0"/>
            <a:t>: interroger les directeurs ou responsables hiérarchiques , exploiter les CREP, interroger les enseignants sur leurs besoins (questionnaire ?), mieux identifier les acteurs détenteurs d’informations (IGAPS, assistance sociale)</a:t>
          </a:r>
          <a:endParaRPr lang="fr-FR" sz="1200" kern="1200" dirty="0"/>
        </a:p>
      </dsp:txBody>
      <dsp:txXfrm>
        <a:off x="2111974" y="1982033"/>
        <a:ext cx="6892351" cy="942717"/>
      </dsp:txXfrm>
    </dsp:sp>
    <dsp:sp modelId="{81FB8756-3012-4030-AC16-42AB8FA769E2}">
      <dsp:nvSpPr>
        <dsp:cNvPr id="0" name=""/>
        <dsp:cNvSpPr/>
      </dsp:nvSpPr>
      <dsp:spPr>
        <a:xfrm>
          <a:off x="0" y="2077655"/>
          <a:ext cx="2043179" cy="6683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fr-FR" sz="1300" kern="1200" dirty="0" smtClean="0"/>
            <a:t>Je suis une administration</a:t>
          </a:r>
        </a:p>
        <a:p>
          <a:pPr lvl="0" algn="ctr" defTabSz="577850">
            <a:lnSpc>
              <a:spcPct val="90000"/>
            </a:lnSpc>
            <a:spcBef>
              <a:spcPct val="0"/>
            </a:spcBef>
            <a:spcAft>
              <a:spcPct val="35000"/>
            </a:spcAft>
          </a:pPr>
          <a:r>
            <a:rPr lang="fr-FR" sz="1300" kern="1200" dirty="0" smtClean="0"/>
            <a:t>/service</a:t>
          </a:r>
          <a:endParaRPr lang="fr-FR" sz="1300" kern="1200" dirty="0"/>
        </a:p>
      </dsp:txBody>
      <dsp:txXfrm>
        <a:off x="32624" y="2110279"/>
        <a:ext cx="1977931" cy="603056"/>
      </dsp:txXfrm>
    </dsp:sp>
    <dsp:sp modelId="{7C800634-4DA9-4552-A635-3698A86684CB}">
      <dsp:nvSpPr>
        <dsp:cNvPr id="0" name=""/>
        <dsp:cNvSpPr/>
      </dsp:nvSpPr>
      <dsp:spPr>
        <a:xfrm>
          <a:off x="2114513" y="3067217"/>
          <a:ext cx="7447389" cy="159284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fr-FR" sz="1200" kern="1200" dirty="0" smtClean="0"/>
            <a:t>Être identifié de tous</a:t>
          </a:r>
          <a:endParaRPr lang="fr-FR" sz="1200" kern="1200" dirty="0"/>
        </a:p>
        <a:p>
          <a:pPr marL="114300" lvl="1" indent="-114300" algn="l" defTabSz="533400">
            <a:lnSpc>
              <a:spcPct val="90000"/>
            </a:lnSpc>
            <a:spcBef>
              <a:spcPct val="0"/>
            </a:spcBef>
            <a:spcAft>
              <a:spcPct val="15000"/>
            </a:spcAft>
            <a:buChar char="••"/>
          </a:pPr>
          <a:r>
            <a:rPr lang="fr-FR" sz="1200" kern="1200" dirty="0" smtClean="0"/>
            <a:t>Avoir une maitrise des directives du MASA</a:t>
          </a:r>
          <a:endParaRPr lang="fr-FR" sz="1200" kern="1200" dirty="0"/>
        </a:p>
        <a:p>
          <a:pPr marL="114300" lvl="1" indent="-114300" algn="l" defTabSz="533400">
            <a:lnSpc>
              <a:spcPct val="90000"/>
            </a:lnSpc>
            <a:spcBef>
              <a:spcPct val="0"/>
            </a:spcBef>
            <a:spcAft>
              <a:spcPct val="15000"/>
            </a:spcAft>
            <a:buChar char="••"/>
          </a:pPr>
          <a:r>
            <a:rPr lang="fr-FR" sz="1200" kern="1200" dirty="0" smtClean="0"/>
            <a:t>Maitriser / piloter le budget régional de formation de façon optimisée</a:t>
          </a:r>
          <a:endParaRPr lang="fr-FR" sz="1200" kern="1200" dirty="0"/>
        </a:p>
        <a:p>
          <a:pPr marL="114300" lvl="1" indent="-114300" algn="l" defTabSz="533400">
            <a:lnSpc>
              <a:spcPct val="90000"/>
            </a:lnSpc>
            <a:spcBef>
              <a:spcPct val="0"/>
            </a:spcBef>
            <a:spcAft>
              <a:spcPct val="15000"/>
            </a:spcAft>
            <a:buChar char="••"/>
          </a:pPr>
          <a:r>
            <a:rPr lang="fr-FR" sz="1200" kern="1200" dirty="0" smtClean="0"/>
            <a:t>Récupérer l’ensemble des besoins de formation exprimés sur la région pour y répondre au mieux</a:t>
          </a:r>
          <a:endParaRPr lang="fr-FR" sz="1200" kern="1200" dirty="0"/>
        </a:p>
        <a:p>
          <a:pPr marL="114300" lvl="1" indent="-114300" algn="l" defTabSz="533400">
            <a:lnSpc>
              <a:spcPct val="90000"/>
            </a:lnSpc>
            <a:spcBef>
              <a:spcPct val="0"/>
            </a:spcBef>
            <a:spcAft>
              <a:spcPct val="15000"/>
            </a:spcAft>
            <a:buChar char="••"/>
          </a:pPr>
          <a:r>
            <a:rPr lang="fr-FR" sz="1200" kern="1200" dirty="0" smtClean="0"/>
            <a:t>Recenser le plus en amont possible les projets des services pour construire une réponse appropriée</a:t>
          </a:r>
          <a:endParaRPr lang="fr-FR" sz="1200" kern="1200" dirty="0"/>
        </a:p>
        <a:p>
          <a:pPr marL="114300" lvl="1" indent="-114300" algn="l" defTabSz="533400">
            <a:lnSpc>
              <a:spcPct val="90000"/>
            </a:lnSpc>
            <a:spcBef>
              <a:spcPct val="0"/>
            </a:spcBef>
            <a:spcAft>
              <a:spcPct val="15000"/>
            </a:spcAft>
            <a:buChar char="••"/>
          </a:pPr>
          <a:r>
            <a:rPr lang="fr-FR" sz="1200" u="sng" kern="1200" dirty="0" smtClean="0"/>
            <a:t>Pistes d’amélioration </a:t>
          </a:r>
          <a:r>
            <a:rPr lang="fr-FR" sz="1200" kern="1200" dirty="0" smtClean="0"/>
            <a:t>: des moyens (humains et financier) proportionnels aux ambitions, des besoins et propositions réalistes de la base</a:t>
          </a:r>
          <a:endParaRPr lang="fr-FR" sz="1200" kern="1200" dirty="0"/>
        </a:p>
      </dsp:txBody>
      <dsp:txXfrm>
        <a:off x="2114513" y="3266323"/>
        <a:ext cx="6850071" cy="1194637"/>
      </dsp:txXfrm>
    </dsp:sp>
    <dsp:sp modelId="{D31B7770-467E-4CA2-BBC9-11068BA8B337}">
      <dsp:nvSpPr>
        <dsp:cNvPr id="0" name=""/>
        <dsp:cNvSpPr/>
      </dsp:nvSpPr>
      <dsp:spPr>
        <a:xfrm>
          <a:off x="0" y="3704026"/>
          <a:ext cx="1907456" cy="3317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fr-FR" sz="1300" kern="1200" dirty="0" smtClean="0"/>
            <a:t>Je suis le MSA ou le DRFC</a:t>
          </a:r>
          <a:endParaRPr lang="fr-FR" sz="1300" kern="1200" dirty="0"/>
        </a:p>
      </dsp:txBody>
      <dsp:txXfrm>
        <a:off x="16193" y="3720219"/>
        <a:ext cx="1875070" cy="2993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489FB6-A0C6-483B-88EF-B6C8DA5FFF1A}">
      <dsp:nvSpPr>
        <dsp:cNvPr id="0" name=""/>
        <dsp:cNvSpPr/>
      </dsp:nvSpPr>
      <dsp:spPr>
        <a:xfrm>
          <a:off x="4083" y="4142302"/>
          <a:ext cx="1005489" cy="402195"/>
        </a:xfrm>
        <a:prstGeom prst="chevron">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fr-FR" sz="900" kern="1200" dirty="0" smtClean="0"/>
            <a:t>Septembre</a:t>
          </a:r>
          <a:endParaRPr lang="fr-FR" sz="900" kern="1200" dirty="0"/>
        </a:p>
      </dsp:txBody>
      <dsp:txXfrm>
        <a:off x="205181" y="4142302"/>
        <a:ext cx="603294" cy="402195"/>
      </dsp:txXfrm>
    </dsp:sp>
    <dsp:sp modelId="{E6D82AAD-5C45-4192-9585-51E22AC532C7}">
      <dsp:nvSpPr>
        <dsp:cNvPr id="0" name=""/>
        <dsp:cNvSpPr/>
      </dsp:nvSpPr>
      <dsp:spPr>
        <a:xfrm>
          <a:off x="909024" y="4142302"/>
          <a:ext cx="1005489" cy="402195"/>
        </a:xfrm>
        <a:prstGeom prst="chevron">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fr-FR" sz="900" kern="1200" dirty="0" smtClean="0"/>
            <a:t>Octobre</a:t>
          </a:r>
          <a:endParaRPr lang="fr-FR" sz="900" kern="1200" dirty="0"/>
        </a:p>
      </dsp:txBody>
      <dsp:txXfrm>
        <a:off x="1110122" y="4142302"/>
        <a:ext cx="603294" cy="402195"/>
      </dsp:txXfrm>
    </dsp:sp>
    <dsp:sp modelId="{C4ED1E00-3FA3-4CE0-A1DA-D34D09E3A817}">
      <dsp:nvSpPr>
        <dsp:cNvPr id="0" name=""/>
        <dsp:cNvSpPr/>
      </dsp:nvSpPr>
      <dsp:spPr>
        <a:xfrm>
          <a:off x="1813965" y="4142302"/>
          <a:ext cx="1005489" cy="402195"/>
        </a:xfrm>
        <a:prstGeom prst="chevron">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fr-FR" sz="900" kern="1200" dirty="0" smtClean="0"/>
            <a:t>novembre </a:t>
          </a:r>
          <a:endParaRPr lang="fr-FR" sz="900" kern="1200" dirty="0"/>
        </a:p>
      </dsp:txBody>
      <dsp:txXfrm>
        <a:off x="2015063" y="4142302"/>
        <a:ext cx="603294" cy="402195"/>
      </dsp:txXfrm>
    </dsp:sp>
    <dsp:sp modelId="{EC1D4241-0CAF-454A-AFAB-7CFC7F10845D}">
      <dsp:nvSpPr>
        <dsp:cNvPr id="0" name=""/>
        <dsp:cNvSpPr/>
      </dsp:nvSpPr>
      <dsp:spPr>
        <a:xfrm>
          <a:off x="2718906" y="4142302"/>
          <a:ext cx="1005489" cy="402195"/>
        </a:xfrm>
        <a:prstGeom prst="chevron">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fr-FR" sz="900" kern="1200" dirty="0" smtClean="0"/>
            <a:t>Décembre</a:t>
          </a:r>
          <a:endParaRPr lang="fr-FR" sz="900" kern="1200" dirty="0"/>
        </a:p>
      </dsp:txBody>
      <dsp:txXfrm>
        <a:off x="2920004" y="4142302"/>
        <a:ext cx="603294" cy="402195"/>
      </dsp:txXfrm>
    </dsp:sp>
    <dsp:sp modelId="{250CC4C5-C246-404D-B96D-80E0CC933430}">
      <dsp:nvSpPr>
        <dsp:cNvPr id="0" name=""/>
        <dsp:cNvSpPr/>
      </dsp:nvSpPr>
      <dsp:spPr>
        <a:xfrm>
          <a:off x="3623847" y="4142302"/>
          <a:ext cx="1005489" cy="402195"/>
        </a:xfrm>
        <a:prstGeom prst="chevron">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fr-FR" sz="900" kern="1200" smtClean="0"/>
            <a:t>janvier</a:t>
          </a:r>
          <a:endParaRPr lang="fr-FR" sz="900" kern="1200" dirty="0"/>
        </a:p>
      </dsp:txBody>
      <dsp:txXfrm>
        <a:off x="3824945" y="4142302"/>
        <a:ext cx="603294" cy="402195"/>
      </dsp:txXfrm>
    </dsp:sp>
    <dsp:sp modelId="{7F3DC1E4-CF1D-4F78-9BA5-E01041FF1E46}">
      <dsp:nvSpPr>
        <dsp:cNvPr id="0" name=""/>
        <dsp:cNvSpPr/>
      </dsp:nvSpPr>
      <dsp:spPr>
        <a:xfrm>
          <a:off x="4528788" y="4142302"/>
          <a:ext cx="1005489" cy="402195"/>
        </a:xfrm>
        <a:prstGeom prst="chevron">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fr-FR" sz="900" kern="1200" dirty="0" smtClean="0"/>
            <a:t>février</a:t>
          </a:r>
          <a:endParaRPr lang="fr-FR" sz="900" kern="1200" dirty="0"/>
        </a:p>
      </dsp:txBody>
      <dsp:txXfrm>
        <a:off x="4729886" y="4142302"/>
        <a:ext cx="603294" cy="402195"/>
      </dsp:txXfrm>
    </dsp:sp>
    <dsp:sp modelId="{B648AF6C-7128-4414-8A79-8479F35B6044}">
      <dsp:nvSpPr>
        <dsp:cNvPr id="0" name=""/>
        <dsp:cNvSpPr/>
      </dsp:nvSpPr>
      <dsp:spPr>
        <a:xfrm>
          <a:off x="5433729" y="4142302"/>
          <a:ext cx="1005489" cy="402195"/>
        </a:xfrm>
        <a:prstGeom prst="chevron">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fr-FR" sz="900" kern="1200" dirty="0" smtClean="0"/>
            <a:t>Mars</a:t>
          </a:r>
          <a:endParaRPr lang="fr-FR" sz="900" kern="1200" dirty="0"/>
        </a:p>
      </dsp:txBody>
      <dsp:txXfrm>
        <a:off x="5634827" y="4142302"/>
        <a:ext cx="603294" cy="402195"/>
      </dsp:txXfrm>
    </dsp:sp>
    <dsp:sp modelId="{CFA13175-6178-48D3-B242-77C2D8090E47}">
      <dsp:nvSpPr>
        <dsp:cNvPr id="0" name=""/>
        <dsp:cNvSpPr/>
      </dsp:nvSpPr>
      <dsp:spPr>
        <a:xfrm>
          <a:off x="6338670" y="4142302"/>
          <a:ext cx="1005489" cy="402195"/>
        </a:xfrm>
        <a:prstGeom prst="chevron">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fr-FR" sz="900" kern="1200" dirty="0" smtClean="0"/>
            <a:t>Avril</a:t>
          </a:r>
          <a:endParaRPr lang="fr-FR" sz="900" kern="1200" dirty="0"/>
        </a:p>
      </dsp:txBody>
      <dsp:txXfrm>
        <a:off x="6539768" y="4142302"/>
        <a:ext cx="603294" cy="402195"/>
      </dsp:txXfrm>
    </dsp:sp>
    <dsp:sp modelId="{3D70C36B-E5E2-4FF3-91C1-45A2F6FEBBC7}">
      <dsp:nvSpPr>
        <dsp:cNvPr id="0" name=""/>
        <dsp:cNvSpPr/>
      </dsp:nvSpPr>
      <dsp:spPr>
        <a:xfrm>
          <a:off x="7243611" y="4142302"/>
          <a:ext cx="1005489" cy="402195"/>
        </a:xfrm>
        <a:prstGeom prst="chevron">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fr-FR" sz="900" kern="1200" dirty="0" smtClean="0"/>
            <a:t>Mai</a:t>
          </a:r>
          <a:endParaRPr lang="fr-FR" sz="900" kern="1200" dirty="0"/>
        </a:p>
      </dsp:txBody>
      <dsp:txXfrm>
        <a:off x="7444709" y="4142302"/>
        <a:ext cx="603294" cy="402195"/>
      </dsp:txXfrm>
    </dsp:sp>
    <dsp:sp modelId="{3871FDFB-8A51-4549-ADF2-FFCD5F52BE95}">
      <dsp:nvSpPr>
        <dsp:cNvPr id="0" name=""/>
        <dsp:cNvSpPr/>
      </dsp:nvSpPr>
      <dsp:spPr>
        <a:xfrm>
          <a:off x="8148552" y="4142302"/>
          <a:ext cx="1005489" cy="402195"/>
        </a:xfrm>
        <a:prstGeom prst="chevron">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fr-FR" sz="900" kern="1200" dirty="0" smtClean="0"/>
            <a:t>Juin</a:t>
          </a:r>
          <a:endParaRPr lang="fr-FR" sz="900" kern="1200" dirty="0"/>
        </a:p>
      </dsp:txBody>
      <dsp:txXfrm>
        <a:off x="8349650" y="4142302"/>
        <a:ext cx="603294" cy="402195"/>
      </dsp:txXfrm>
    </dsp:sp>
    <dsp:sp modelId="{9919B63A-FDC0-4952-A924-0A7E8FFE9132}">
      <dsp:nvSpPr>
        <dsp:cNvPr id="0" name=""/>
        <dsp:cNvSpPr/>
      </dsp:nvSpPr>
      <dsp:spPr>
        <a:xfrm>
          <a:off x="9053493" y="4142302"/>
          <a:ext cx="1005489" cy="402195"/>
        </a:xfrm>
        <a:prstGeom prst="chevron">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fr-FR" sz="900" kern="1200" dirty="0" smtClean="0"/>
            <a:t>Juillet</a:t>
          </a:r>
          <a:endParaRPr lang="fr-FR" sz="900" kern="1200" dirty="0"/>
        </a:p>
      </dsp:txBody>
      <dsp:txXfrm>
        <a:off x="9254591" y="4142302"/>
        <a:ext cx="603294" cy="402195"/>
      </dsp:txXfrm>
    </dsp:sp>
    <dsp:sp modelId="{14407A99-2C2E-46D1-8406-DEBA7C6F8C8B}">
      <dsp:nvSpPr>
        <dsp:cNvPr id="0" name=""/>
        <dsp:cNvSpPr/>
      </dsp:nvSpPr>
      <dsp:spPr>
        <a:xfrm>
          <a:off x="9958434" y="4142302"/>
          <a:ext cx="1005489" cy="402195"/>
        </a:xfrm>
        <a:prstGeom prst="chevron">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fr-FR" sz="900" kern="1200" dirty="0" smtClean="0"/>
            <a:t>Août</a:t>
          </a:r>
          <a:endParaRPr lang="fr-FR" sz="900" kern="1200" dirty="0"/>
        </a:p>
      </dsp:txBody>
      <dsp:txXfrm>
        <a:off x="10159532" y="4142302"/>
        <a:ext cx="603294" cy="402195"/>
      </dsp:txXfrm>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8DF054-9F1A-4E94-B438-A902121A7391}" type="datetimeFigureOut">
              <a:rPr lang="fr-FR" smtClean="0"/>
              <a:t>03/07/2024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8DF7B1-8AC8-4828-BD25-03A1FE0F99F9}" type="slidenum">
              <a:rPr lang="fr-FR" smtClean="0"/>
              <a:t>‹N°›</a:t>
            </a:fld>
            <a:endParaRPr lang="fr-FR"/>
          </a:p>
        </p:txBody>
      </p:sp>
    </p:spTree>
    <p:extLst>
      <p:ext uri="{BB962C8B-B14F-4D97-AF65-F5344CB8AC3E}">
        <p14:creationId xmlns:p14="http://schemas.microsoft.com/office/powerpoint/2010/main" val="2787595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C86B3BC9-65C6-42C5-9005-C6E163596951}" type="datetimeFigureOut">
              <a:rPr lang="fr-FR" smtClean="0"/>
              <a:t>03/07/2024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FBE390-01A5-4360-97DC-8A1E115E2568}" type="slidenum">
              <a:rPr lang="fr-FR" smtClean="0"/>
              <a:t>‹N°›</a:t>
            </a:fld>
            <a:endParaRPr lang="fr-FR"/>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8686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86B3BC9-65C6-42C5-9005-C6E163596951}" type="datetimeFigureOut">
              <a:rPr lang="fr-FR" smtClean="0"/>
              <a:t>03/07/2024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FBE390-01A5-4360-97DC-8A1E115E2568}" type="slidenum">
              <a:rPr lang="fr-FR" smtClean="0"/>
              <a:t>‹N°›</a:t>
            </a:fld>
            <a:endParaRPr lang="fr-FR"/>
          </a:p>
        </p:txBody>
      </p:sp>
    </p:spTree>
    <p:extLst>
      <p:ext uri="{BB962C8B-B14F-4D97-AF65-F5344CB8AC3E}">
        <p14:creationId xmlns:p14="http://schemas.microsoft.com/office/powerpoint/2010/main" val="2703612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fr-FR" smtClean="0"/>
              <a:t>Modifiez le style du titre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86B3BC9-65C6-42C5-9005-C6E163596951}" type="datetimeFigureOut">
              <a:rPr lang="fr-FR" smtClean="0"/>
              <a:t>03/07/2024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FBE390-01A5-4360-97DC-8A1E115E2568}" type="slidenum">
              <a:rPr lang="fr-FR" smtClean="0"/>
              <a:t>‹N°›</a:t>
            </a:fld>
            <a:endParaRPr lang="fr-FR"/>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297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479999" y="1200000"/>
            <a:ext cx="11232000" cy="96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smtClean="0"/>
              <a:t>06/06/2024</a:t>
            </a:r>
            <a:endParaRPr lang="fr-FR" cap="all" dirty="0"/>
          </a:p>
        </p:txBody>
      </p:sp>
      <p:sp>
        <p:nvSpPr>
          <p:cNvPr id="6" name="Espace réservé du pied de page 5"/>
          <p:cNvSpPr>
            <a:spLocks noGrp="1"/>
          </p:cNvSpPr>
          <p:nvPr>
            <p:ph type="ftr" sz="quarter" idx="11"/>
          </p:nvPr>
        </p:nvSpPr>
        <p:spPr bwMode="gray"/>
        <p:txBody>
          <a:bodyPr/>
          <a:lstStyle/>
          <a:p>
            <a:r>
              <a:rPr lang="fr-FR" smtClean="0"/>
              <a:t>Rencontre DRAAF-MAPS-SGCD </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479997" y="2448000"/>
            <a:ext cx="11232000" cy="3432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4416000" y="240000"/>
            <a:ext cx="7296000" cy="480000"/>
          </a:xfrm>
        </p:spPr>
        <p:txBody>
          <a:bodyPr/>
          <a:lstStyle>
            <a:lvl1pPr marL="143996" indent="-143996" algn="r">
              <a:spcAft>
                <a:spcPts val="0"/>
              </a:spcAft>
              <a:buFont typeface="+mj-lt"/>
              <a:buAutoNum type="arabicPeriod"/>
              <a:defRPr sz="1000" b="1"/>
            </a:lvl1pPr>
            <a:lvl2pPr marL="143996" indent="-143996" algn="r">
              <a:spcBef>
                <a:spcPts val="0"/>
              </a:spcBef>
              <a:spcAft>
                <a:spcPts val="0"/>
              </a:spcAft>
              <a:buFont typeface="+mj-lt"/>
              <a:buAutoNum type="alphaLcPeriod"/>
              <a:defRPr sz="1000"/>
            </a:lvl2pPr>
          </a:lstStyle>
          <a:p>
            <a:pPr lvl="0"/>
            <a:r>
              <a:rPr lang="fr-FR" dirty="0"/>
              <a:t>Titre</a:t>
            </a:r>
          </a:p>
          <a:p>
            <a:pPr lvl="1"/>
            <a:r>
              <a:rPr lang="fr-FR" dirty="0"/>
              <a:t>Sous-titre</a:t>
            </a:r>
          </a:p>
        </p:txBody>
      </p:sp>
    </p:spTree>
    <p:extLst>
      <p:ext uri="{BB962C8B-B14F-4D97-AF65-F5344CB8AC3E}">
        <p14:creationId xmlns:p14="http://schemas.microsoft.com/office/powerpoint/2010/main" val="1513311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86B3BC9-65C6-42C5-9005-C6E163596951}" type="datetimeFigureOut">
              <a:rPr lang="fr-FR" smtClean="0"/>
              <a:t>03/07/2024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FBE390-01A5-4360-97DC-8A1E115E2568}" type="slidenum">
              <a:rPr lang="fr-FR" smtClean="0"/>
              <a:t>‹N°›</a:t>
            </a:fld>
            <a:endParaRPr lang="fr-FR"/>
          </a:p>
        </p:txBody>
      </p:sp>
    </p:spTree>
    <p:extLst>
      <p:ext uri="{BB962C8B-B14F-4D97-AF65-F5344CB8AC3E}">
        <p14:creationId xmlns:p14="http://schemas.microsoft.com/office/powerpoint/2010/main" val="95072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smtClean="0"/>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C86B3BC9-65C6-42C5-9005-C6E163596951}" type="datetimeFigureOut">
              <a:rPr lang="fr-FR" smtClean="0"/>
              <a:t>03/07/2024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FBE390-01A5-4360-97DC-8A1E115E2568}" type="slidenum">
              <a:rPr lang="fr-FR" smtClean="0"/>
              <a:t>‹N°›</a:t>
            </a:fld>
            <a:endParaRPr lang="fr-FR"/>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7499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86B3BC9-65C6-42C5-9005-C6E163596951}" type="datetimeFigureOut">
              <a:rPr lang="fr-FR" smtClean="0"/>
              <a:t>03/07/2024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8FBE390-01A5-4360-97DC-8A1E115E2568}" type="slidenum">
              <a:rPr lang="fr-FR" smtClean="0"/>
              <a:t>‹N°›</a:t>
            </a:fld>
            <a:endParaRPr lang="fr-FR"/>
          </a:p>
        </p:txBody>
      </p:sp>
    </p:spTree>
    <p:extLst>
      <p:ext uri="{BB962C8B-B14F-4D97-AF65-F5344CB8AC3E}">
        <p14:creationId xmlns:p14="http://schemas.microsoft.com/office/powerpoint/2010/main" val="1653009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smtClean="0"/>
              <a:t>Modifier les styles du texte du masque</a:t>
            </a:r>
          </a:p>
        </p:txBody>
      </p:sp>
      <p:sp>
        <p:nvSpPr>
          <p:cNvPr id="6" name="Content Placeholder 5"/>
          <p:cNvSpPr>
            <a:spLocks noGrp="1"/>
          </p:cNvSpPr>
          <p:nvPr>
            <p:ph sz="quarter" idx="4"/>
          </p:nvPr>
        </p:nvSpPr>
        <p:spPr>
          <a:xfrm>
            <a:off x="5989320" y="2967788"/>
            <a:ext cx="4754880" cy="33415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86B3BC9-65C6-42C5-9005-C6E163596951}" type="datetimeFigureOut">
              <a:rPr lang="fr-FR" smtClean="0"/>
              <a:t>03/07/2024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8FBE390-01A5-4360-97DC-8A1E115E2568}" type="slidenum">
              <a:rPr lang="fr-FR" smtClean="0"/>
              <a:t>‹N°›</a:t>
            </a:fld>
            <a:endParaRPr lang="fr-FR"/>
          </a:p>
        </p:txBody>
      </p:sp>
    </p:spTree>
    <p:extLst>
      <p:ext uri="{BB962C8B-B14F-4D97-AF65-F5344CB8AC3E}">
        <p14:creationId xmlns:p14="http://schemas.microsoft.com/office/powerpoint/2010/main" val="307564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86B3BC9-65C6-42C5-9005-C6E163596951}" type="datetimeFigureOut">
              <a:rPr lang="fr-FR" smtClean="0"/>
              <a:t>03/07/2024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8FBE390-01A5-4360-97DC-8A1E115E2568}" type="slidenum">
              <a:rPr lang="fr-FR" smtClean="0"/>
              <a:t>‹N°›</a:t>
            </a:fld>
            <a:endParaRPr lang="fr-FR"/>
          </a:p>
        </p:txBody>
      </p:sp>
    </p:spTree>
    <p:extLst>
      <p:ext uri="{BB962C8B-B14F-4D97-AF65-F5344CB8AC3E}">
        <p14:creationId xmlns:p14="http://schemas.microsoft.com/office/powerpoint/2010/main" val="179606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B3BC9-65C6-42C5-9005-C6E163596951}" type="datetimeFigureOut">
              <a:rPr lang="fr-FR" smtClean="0"/>
              <a:t>03/07/2024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8FBE390-01A5-4360-97DC-8A1E115E2568}" type="slidenum">
              <a:rPr lang="fr-FR" smtClean="0"/>
              <a:t>‹N°›</a:t>
            </a:fld>
            <a:endParaRPr lang="fr-FR"/>
          </a:p>
        </p:txBody>
      </p:sp>
    </p:spTree>
    <p:extLst>
      <p:ext uri="{BB962C8B-B14F-4D97-AF65-F5344CB8AC3E}">
        <p14:creationId xmlns:p14="http://schemas.microsoft.com/office/powerpoint/2010/main" val="1143117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smtClean="0"/>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C86B3BC9-65C6-42C5-9005-C6E163596951}" type="datetimeFigureOut">
              <a:rPr lang="fr-FR" smtClean="0"/>
              <a:t>03/07/2024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8FBE390-01A5-4360-97DC-8A1E115E2568}" type="slidenum">
              <a:rPr lang="fr-FR" smtClean="0"/>
              <a:t>‹N°›</a:t>
            </a:fld>
            <a:endParaRPr lang="fr-FR"/>
          </a:p>
        </p:txBody>
      </p:sp>
    </p:spTree>
    <p:extLst>
      <p:ext uri="{BB962C8B-B14F-4D97-AF65-F5344CB8AC3E}">
        <p14:creationId xmlns:p14="http://schemas.microsoft.com/office/powerpoint/2010/main" val="3533995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C86B3BC9-65C6-42C5-9005-C6E163596951}" type="datetimeFigureOut">
              <a:rPr lang="fr-FR" smtClean="0"/>
              <a:t>03/07/2024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8FBE390-01A5-4360-97DC-8A1E115E2568}" type="slidenum">
              <a:rPr lang="fr-FR" smtClean="0"/>
              <a:t>‹N°›</a:t>
            </a:fld>
            <a:endParaRPr lang="fr-FR"/>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417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86B3BC9-65C6-42C5-9005-C6E163596951}" type="datetimeFigureOut">
              <a:rPr lang="fr-FR" smtClean="0"/>
              <a:t>03/07/2024</a:t>
            </a:fld>
            <a:endParaRPr lang="fr-FR"/>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8FBE390-01A5-4360-97DC-8A1E115E2568}" type="slidenum">
              <a:rPr lang="fr-FR" smtClean="0"/>
              <a:t>‹N°›</a:t>
            </a:fld>
            <a:endParaRPr lang="fr-FR"/>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62336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legifrance.gouv.fr/loda/id/LEGITEXT000017884928/" TargetMode="External"/><Relationship Id="rId13" Type="http://schemas.openxmlformats.org/officeDocument/2006/relationships/hyperlink" Target="https://www.fonction-publique.gouv.fr/la-dgafp/notre-coeur-dactivite/animer-la-politique-interministerielle-de-formation/ils-nous-parlent-de-la-formation-professionnelle/la-formation-professionnelle-levier-de-transformation-de-la" TargetMode="Externa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hyperlink" Target="https://www.legifrance.gouv.fr/loda/id/JORFTEXT000047974438/2023-08-24/"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hyperlink" Target="file:///C:\Users\claire.saez\Downloads\2021-972_final-1.pdf" TargetMode="External"/><Relationship Id="rId5" Type="http://schemas.openxmlformats.org/officeDocument/2006/relationships/diagramQuickStyle" Target="../diagrams/quickStyle1.xml"/><Relationship Id="rId10" Type="http://schemas.openxmlformats.org/officeDocument/2006/relationships/hyperlink" Target="file:///C:\Users\claire.saez\Downloads\2021-428_final-1.pdf" TargetMode="External"/><Relationship Id="rId4" Type="http://schemas.openxmlformats.org/officeDocument/2006/relationships/diagramLayout" Target="../diagrams/layout1.xml"/><Relationship Id="rId9" Type="http://schemas.openxmlformats.org/officeDocument/2006/relationships/hyperlink" Target="https://formco.agriculture.gouv.fr/fileadmin/user_upload/3.Plus_d_info/organisation/DGERN20122036.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Séminaire des RLF MASA en PACA</a:t>
            </a:r>
            <a:endParaRPr lang="fr-FR" dirty="0"/>
          </a:p>
        </p:txBody>
      </p:sp>
      <p:sp>
        <p:nvSpPr>
          <p:cNvPr id="5" name="Sous-titre 4"/>
          <p:cNvSpPr>
            <a:spLocks noGrp="1"/>
          </p:cNvSpPr>
          <p:nvPr>
            <p:ph type="subTitle" idx="1"/>
          </p:nvPr>
        </p:nvSpPr>
        <p:spPr/>
        <p:txBody>
          <a:bodyPr/>
          <a:lstStyle/>
          <a:p>
            <a:r>
              <a:rPr lang="fr-FR" dirty="0" smtClean="0"/>
              <a:t>30 et 31 mai 2024 à </a:t>
            </a:r>
            <a:r>
              <a:rPr lang="fr-FR" dirty="0" err="1" smtClean="0"/>
              <a:t>Frejus</a:t>
            </a:r>
            <a:endParaRPr lang="fr-FR" dirty="0" smtClean="0"/>
          </a:p>
        </p:txBody>
      </p:sp>
    </p:spTree>
    <p:extLst>
      <p:ext uri="{BB962C8B-B14F-4D97-AF65-F5344CB8AC3E}">
        <p14:creationId xmlns:p14="http://schemas.microsoft.com/office/powerpoint/2010/main" val="2457735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12626" y="168272"/>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fr-FR" dirty="0" smtClean="0"/>
              <a:t>Le plan local de formation – trame Type p.2/2 -pour EPL</a:t>
            </a: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475102089"/>
              </p:ext>
            </p:extLst>
          </p:nvPr>
        </p:nvGraphicFramePr>
        <p:xfrm>
          <a:off x="405444" y="1521239"/>
          <a:ext cx="11257471" cy="5198829"/>
        </p:xfrm>
        <a:graphic>
          <a:graphicData uri="http://schemas.openxmlformats.org/drawingml/2006/table">
            <a:tbl>
              <a:tblPr firstRow="1" bandRow="1">
                <a:tableStyleId>{5C22544A-7EE6-4342-B048-85BDC9FD1C3A}</a:tableStyleId>
              </a:tblPr>
              <a:tblGrid>
                <a:gridCol w="2094821">
                  <a:extLst>
                    <a:ext uri="{9D8B030D-6E8A-4147-A177-3AD203B41FA5}">
                      <a16:colId xmlns:a16="http://schemas.microsoft.com/office/drawing/2014/main" val="2944013091"/>
                    </a:ext>
                  </a:extLst>
                </a:gridCol>
                <a:gridCol w="1029807">
                  <a:extLst>
                    <a:ext uri="{9D8B030D-6E8A-4147-A177-3AD203B41FA5}">
                      <a16:colId xmlns:a16="http://schemas.microsoft.com/office/drawing/2014/main" val="1456549858"/>
                    </a:ext>
                  </a:extLst>
                </a:gridCol>
                <a:gridCol w="3300667">
                  <a:extLst>
                    <a:ext uri="{9D8B030D-6E8A-4147-A177-3AD203B41FA5}">
                      <a16:colId xmlns:a16="http://schemas.microsoft.com/office/drawing/2014/main" val="2342511639"/>
                    </a:ext>
                  </a:extLst>
                </a:gridCol>
                <a:gridCol w="1531509">
                  <a:extLst>
                    <a:ext uri="{9D8B030D-6E8A-4147-A177-3AD203B41FA5}">
                      <a16:colId xmlns:a16="http://schemas.microsoft.com/office/drawing/2014/main" val="2610020729"/>
                    </a:ext>
                  </a:extLst>
                </a:gridCol>
                <a:gridCol w="1126627">
                  <a:extLst>
                    <a:ext uri="{9D8B030D-6E8A-4147-A177-3AD203B41FA5}">
                      <a16:colId xmlns:a16="http://schemas.microsoft.com/office/drawing/2014/main" val="1718541381"/>
                    </a:ext>
                  </a:extLst>
                </a:gridCol>
                <a:gridCol w="2174040">
                  <a:extLst>
                    <a:ext uri="{9D8B030D-6E8A-4147-A177-3AD203B41FA5}">
                      <a16:colId xmlns:a16="http://schemas.microsoft.com/office/drawing/2014/main" val="2579772896"/>
                    </a:ext>
                  </a:extLst>
                </a:gridCol>
              </a:tblGrid>
              <a:tr h="325319">
                <a:tc>
                  <a:txBody>
                    <a:bodyPr/>
                    <a:lstStyle/>
                    <a:p>
                      <a:r>
                        <a:rPr lang="fr-FR" sz="800" dirty="0" smtClean="0">
                          <a:latin typeface="Calibri" panose="020F0502020204030204" pitchFamily="34" charset="0"/>
                          <a:cs typeface="Calibri" panose="020F0502020204030204" pitchFamily="34" charset="0"/>
                        </a:rPr>
                        <a:t>Domaines de formation</a:t>
                      </a:r>
                      <a:endParaRPr lang="fr-FR" sz="800" dirty="0">
                        <a:latin typeface="Calibri" panose="020F0502020204030204" pitchFamily="34" charset="0"/>
                        <a:cs typeface="Calibri" panose="020F0502020204030204" pitchFamily="34" charset="0"/>
                      </a:endParaRPr>
                    </a:p>
                  </a:txBody>
                  <a:tcPr/>
                </a:tc>
                <a:tc>
                  <a:txBody>
                    <a:bodyPr/>
                    <a:lstStyle/>
                    <a:p>
                      <a:r>
                        <a:rPr lang="fr-FR" sz="800" b="1" dirty="0" smtClean="0">
                          <a:latin typeface="Calibri" panose="020F0502020204030204" pitchFamily="34" charset="0"/>
                          <a:cs typeface="Calibri" panose="020F0502020204030204" pitchFamily="34" charset="0"/>
                        </a:rPr>
                        <a:t>Objectifs prioritaires</a:t>
                      </a:r>
                      <a:endParaRPr lang="fr-FR" sz="800" dirty="0">
                        <a:latin typeface="Calibri" panose="020F0502020204030204" pitchFamily="34" charset="0"/>
                        <a:cs typeface="Calibri" panose="020F0502020204030204" pitchFamily="34" charset="0"/>
                      </a:endParaRPr>
                    </a:p>
                  </a:txBody>
                  <a:tcPr/>
                </a:tc>
                <a:tc>
                  <a:txBody>
                    <a:bodyPr/>
                    <a:lstStyle/>
                    <a:p>
                      <a:r>
                        <a:rPr lang="fr-FR" sz="800" dirty="0" smtClean="0">
                          <a:latin typeface="Calibri" panose="020F0502020204030204" pitchFamily="34" charset="0"/>
                          <a:cs typeface="Calibri" panose="020F0502020204030204" pitchFamily="34" charset="0"/>
                        </a:rPr>
                        <a:t>Expression</a:t>
                      </a:r>
                      <a:r>
                        <a:rPr lang="fr-FR" sz="800" baseline="0" dirty="0" smtClean="0">
                          <a:latin typeface="Calibri" panose="020F0502020204030204" pitchFamily="34" charset="0"/>
                          <a:cs typeface="Calibri" panose="020F0502020204030204" pitchFamily="34" charset="0"/>
                        </a:rPr>
                        <a:t> de besoins</a:t>
                      </a:r>
                      <a:endParaRPr lang="fr-FR" sz="800" dirty="0">
                        <a:latin typeface="Calibri" panose="020F0502020204030204" pitchFamily="34" charset="0"/>
                        <a:cs typeface="Calibri" panose="020F0502020204030204" pitchFamily="34" charset="0"/>
                      </a:endParaRPr>
                    </a:p>
                  </a:txBody>
                  <a:tcPr/>
                </a:tc>
                <a:tc>
                  <a:txBody>
                    <a:bodyPr/>
                    <a:lstStyle/>
                    <a:p>
                      <a:r>
                        <a:rPr lang="fr-FR" sz="800" dirty="0" smtClean="0">
                          <a:latin typeface="Calibri" panose="020F0502020204030204" pitchFamily="34" charset="0"/>
                          <a:cs typeface="Calibri" panose="020F0502020204030204" pitchFamily="34" charset="0"/>
                        </a:rPr>
                        <a:t>niveau de </a:t>
                      </a:r>
                      <a:r>
                        <a:rPr lang="fr-FR" sz="800" dirty="0" err="1" smtClean="0">
                          <a:latin typeface="Calibri" panose="020F0502020204030204" pitchFamily="34" charset="0"/>
                          <a:cs typeface="Calibri" panose="020F0502020204030204" pitchFamily="34" charset="0"/>
                        </a:rPr>
                        <a:t>prog</a:t>
                      </a:r>
                      <a:r>
                        <a:rPr lang="fr-FR" sz="800" dirty="0" smtClean="0">
                          <a:latin typeface="Calibri" panose="020F0502020204030204" pitchFamily="34" charset="0"/>
                          <a:cs typeface="Calibri" panose="020F0502020204030204" pitchFamily="34" charset="0"/>
                        </a:rPr>
                        <a:t> envisagé</a:t>
                      </a:r>
                    </a:p>
                    <a:p>
                      <a:r>
                        <a:rPr lang="fr-FR" sz="800" dirty="0" smtClean="0">
                          <a:latin typeface="Calibri" panose="020F0502020204030204" pitchFamily="34" charset="0"/>
                          <a:cs typeface="Calibri" panose="020F0502020204030204" pitchFamily="34" charset="0"/>
                        </a:rPr>
                        <a:t>(local, </a:t>
                      </a:r>
                      <a:r>
                        <a:rPr lang="fr-FR" sz="800" dirty="0" err="1" smtClean="0">
                          <a:latin typeface="Calibri" panose="020F0502020204030204" pitchFamily="34" charset="0"/>
                          <a:cs typeface="Calibri" panose="020F0502020204030204" pitchFamily="34" charset="0"/>
                        </a:rPr>
                        <a:t>rég</a:t>
                      </a:r>
                      <a:r>
                        <a:rPr lang="fr-FR" sz="800" dirty="0" smtClean="0">
                          <a:latin typeface="Calibri" panose="020F0502020204030204" pitchFamily="34" charset="0"/>
                          <a:cs typeface="Calibri" panose="020F0502020204030204" pitchFamily="34" charset="0"/>
                        </a:rPr>
                        <a:t>.,</a:t>
                      </a:r>
                      <a:r>
                        <a:rPr lang="fr-FR" sz="800" baseline="0" dirty="0" smtClean="0">
                          <a:latin typeface="Calibri" panose="020F0502020204030204" pitchFamily="34" charset="0"/>
                          <a:cs typeface="Calibri" panose="020F0502020204030204" pitchFamily="34" charset="0"/>
                        </a:rPr>
                        <a:t> </a:t>
                      </a:r>
                      <a:r>
                        <a:rPr lang="fr-FR" sz="800" baseline="0" dirty="0" err="1" smtClean="0">
                          <a:latin typeface="Calibri" panose="020F0502020204030204" pitchFamily="34" charset="0"/>
                          <a:cs typeface="Calibri" panose="020F0502020204030204" pitchFamily="34" charset="0"/>
                        </a:rPr>
                        <a:t>nat</a:t>
                      </a:r>
                      <a:r>
                        <a:rPr lang="fr-FR" sz="800" baseline="0" dirty="0" smtClean="0">
                          <a:latin typeface="Calibri" panose="020F0502020204030204" pitchFamily="34" charset="0"/>
                          <a:cs typeface="Calibri" panose="020F0502020204030204" pitchFamily="34" charset="0"/>
                        </a:rPr>
                        <a:t>.)</a:t>
                      </a:r>
                      <a:endParaRPr lang="fr-FR" sz="800" dirty="0">
                        <a:latin typeface="Calibri" panose="020F0502020204030204" pitchFamily="34" charset="0"/>
                        <a:cs typeface="Calibri" panose="020F0502020204030204" pitchFamily="34" charset="0"/>
                      </a:endParaRPr>
                    </a:p>
                  </a:txBody>
                  <a:tcPr/>
                </a:tc>
                <a:tc>
                  <a:txBody>
                    <a:bodyPr/>
                    <a:lstStyle/>
                    <a:p>
                      <a:r>
                        <a:rPr lang="fr-FR" sz="800" dirty="0" smtClean="0">
                          <a:latin typeface="Calibri" panose="020F0502020204030204" pitchFamily="34" charset="0"/>
                          <a:cs typeface="Calibri" panose="020F0502020204030204" pitchFamily="34" charset="0"/>
                        </a:rPr>
                        <a:t>Prévision de calendrier</a:t>
                      </a:r>
                      <a:endParaRPr lang="fr-FR" sz="800" dirty="0">
                        <a:latin typeface="Calibri" panose="020F0502020204030204" pitchFamily="34" charset="0"/>
                        <a:cs typeface="Calibri" panose="020F0502020204030204" pitchFamily="34" charset="0"/>
                      </a:endParaRPr>
                    </a:p>
                  </a:txBody>
                  <a:tcPr/>
                </a:tc>
                <a:tc>
                  <a:txBody>
                    <a:bodyPr/>
                    <a:lstStyle/>
                    <a:p>
                      <a:r>
                        <a:rPr lang="fr-FR" sz="800" dirty="0" smtClean="0">
                          <a:latin typeface="Calibri" panose="020F0502020204030204" pitchFamily="34" charset="0"/>
                          <a:cs typeface="Calibri" panose="020F0502020204030204" pitchFamily="34" charset="0"/>
                        </a:rPr>
                        <a:t>Prévisions coût ingénierie – frais de </a:t>
                      </a:r>
                      <a:r>
                        <a:rPr lang="fr-FR" sz="800" dirty="0" err="1" smtClean="0">
                          <a:latin typeface="Calibri" panose="020F0502020204030204" pitchFamily="34" charset="0"/>
                          <a:cs typeface="Calibri" panose="020F0502020204030204" pitchFamily="34" charset="0"/>
                        </a:rPr>
                        <a:t>deplacement</a:t>
                      </a:r>
                      <a:endParaRPr lang="fr-FR"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10007069"/>
                  </a:ext>
                </a:extLst>
              </a:tr>
              <a:tr h="1271703">
                <a:tc>
                  <a:txBody>
                    <a:bodyPr/>
                    <a:lstStyle/>
                    <a:p>
                      <a:r>
                        <a:rPr lang="fr-FR" sz="800" dirty="0" smtClean="0">
                          <a:latin typeface="Calibri" panose="020F0502020204030204" pitchFamily="34" charset="0"/>
                          <a:cs typeface="Calibri" panose="020F0502020204030204" pitchFamily="34" charset="0"/>
                        </a:rPr>
                        <a:t>M1 enseignements agricole</a:t>
                      </a:r>
                    </a:p>
                    <a:p>
                      <a:r>
                        <a:rPr lang="fr-FR" sz="800" dirty="0" smtClean="0">
                          <a:latin typeface="Calibri" panose="020F0502020204030204" pitchFamily="34" charset="0"/>
                          <a:cs typeface="Calibri" panose="020F0502020204030204" pitchFamily="34" charset="0"/>
                        </a:rPr>
                        <a:t>-Accompagnement rénovations diplômes</a:t>
                      </a:r>
                    </a:p>
                    <a:p>
                      <a:r>
                        <a:rPr lang="fr-FR" sz="800" dirty="0" smtClean="0">
                          <a:latin typeface="Calibri" panose="020F0502020204030204" pitchFamily="34" charset="0"/>
                          <a:cs typeface="Calibri" panose="020F0502020204030204" pitchFamily="34" charset="0"/>
                        </a:rPr>
                        <a:t>-Action </a:t>
                      </a:r>
                      <a:r>
                        <a:rPr lang="fr-FR" sz="800" dirty="0" err="1" smtClean="0">
                          <a:latin typeface="Calibri" panose="020F0502020204030204" pitchFamily="34" charset="0"/>
                          <a:cs typeface="Calibri" panose="020F0502020204030204" pitchFamily="34" charset="0"/>
                        </a:rPr>
                        <a:t>éduc</a:t>
                      </a:r>
                      <a:r>
                        <a:rPr lang="fr-FR" sz="800" dirty="0" smtClean="0">
                          <a:latin typeface="Calibri" panose="020F0502020204030204" pitchFamily="34" charset="0"/>
                          <a:cs typeface="Calibri" panose="020F0502020204030204" pitchFamily="34" charset="0"/>
                        </a:rPr>
                        <a:t>, orientation, insertion</a:t>
                      </a:r>
                    </a:p>
                    <a:p>
                      <a:r>
                        <a:rPr lang="fr-FR" sz="800" dirty="0" smtClean="0">
                          <a:latin typeface="Calibri" panose="020F0502020204030204" pitchFamily="34" charset="0"/>
                          <a:cs typeface="Calibri" panose="020F0502020204030204" pitchFamily="34" charset="0"/>
                        </a:rPr>
                        <a:t>-Action pédago, didactique disciplines</a:t>
                      </a:r>
                    </a:p>
                    <a:p>
                      <a:r>
                        <a:rPr lang="fr-FR" sz="800" dirty="0" smtClean="0">
                          <a:latin typeface="Calibri" panose="020F0502020204030204" pitchFamily="34" charset="0"/>
                          <a:cs typeface="Calibri" panose="020F0502020204030204" pitchFamily="34" charset="0"/>
                        </a:rPr>
                        <a:t>-Administratif, Juridique et Financier</a:t>
                      </a:r>
                    </a:p>
                    <a:p>
                      <a:r>
                        <a:rPr lang="fr-FR" sz="800" dirty="0" smtClean="0">
                          <a:latin typeface="Calibri" panose="020F0502020204030204" pitchFamily="34" charset="0"/>
                          <a:cs typeface="Calibri" panose="020F0502020204030204" pitchFamily="34" charset="0"/>
                        </a:rPr>
                        <a:t>-</a:t>
                      </a:r>
                      <a:r>
                        <a:rPr lang="fr-FR" sz="800" dirty="0" err="1" smtClean="0">
                          <a:latin typeface="Calibri" panose="020F0502020204030204" pitchFamily="34" charset="0"/>
                          <a:cs typeface="Calibri" panose="020F0502020204030204" pitchFamily="34" charset="0"/>
                        </a:rPr>
                        <a:t>Anim</a:t>
                      </a:r>
                      <a:r>
                        <a:rPr lang="fr-FR" sz="800" dirty="0" smtClean="0">
                          <a:latin typeface="Calibri" panose="020F0502020204030204" pitchFamily="34" charset="0"/>
                          <a:cs typeface="Calibri" panose="020F0502020204030204" pitchFamily="34" charset="0"/>
                        </a:rPr>
                        <a:t> territoire, </a:t>
                      </a:r>
                      <a:r>
                        <a:rPr lang="fr-FR" sz="800" dirty="0" err="1" smtClean="0">
                          <a:latin typeface="Calibri" panose="020F0502020204030204" pitchFamily="34" charset="0"/>
                          <a:cs typeface="Calibri" panose="020F0502020204030204" pitchFamily="34" charset="0"/>
                        </a:rPr>
                        <a:t>expé</a:t>
                      </a:r>
                      <a:r>
                        <a:rPr lang="fr-FR" sz="800" dirty="0" smtClean="0">
                          <a:latin typeface="Calibri" panose="020F0502020204030204" pitchFamily="34" charset="0"/>
                          <a:cs typeface="Calibri" panose="020F0502020204030204" pitchFamily="34" charset="0"/>
                        </a:rPr>
                        <a:t>, agroécologie</a:t>
                      </a:r>
                    </a:p>
                    <a:p>
                      <a:r>
                        <a:rPr lang="fr-FR" sz="800" dirty="0" smtClean="0">
                          <a:latin typeface="Calibri" panose="020F0502020204030204" pitchFamily="34" charset="0"/>
                          <a:cs typeface="Calibri" panose="020F0502020204030204" pitchFamily="34" charset="0"/>
                        </a:rPr>
                        <a:t>-Coopération internationale</a:t>
                      </a:r>
                    </a:p>
                    <a:p>
                      <a:r>
                        <a:rPr lang="fr-FR" sz="800" dirty="0" smtClean="0">
                          <a:latin typeface="Calibri" panose="020F0502020204030204" pitchFamily="34" charset="0"/>
                          <a:cs typeface="Calibri" panose="020F0502020204030204" pitchFamily="34" charset="0"/>
                        </a:rPr>
                        <a:t>-Evaluation, certification et examens</a:t>
                      </a:r>
                    </a:p>
                    <a:p>
                      <a:r>
                        <a:rPr lang="fr-FR" sz="800" dirty="0" smtClean="0">
                          <a:latin typeface="Calibri" panose="020F0502020204030204" pitchFamily="34" charset="0"/>
                          <a:cs typeface="Calibri" panose="020F0502020204030204" pitchFamily="34" charset="0"/>
                        </a:rPr>
                        <a:t>-RH et management de projet en EPL</a:t>
                      </a:r>
                    </a:p>
                    <a:p>
                      <a:r>
                        <a:rPr lang="fr-FR" sz="800" dirty="0" smtClean="0">
                          <a:latin typeface="Calibri" panose="020F0502020204030204" pitchFamily="34" charset="0"/>
                          <a:cs typeface="Calibri" panose="020F0502020204030204" pitchFamily="34" charset="0"/>
                        </a:rPr>
                        <a:t>-Santé, sécurité des apprenants</a:t>
                      </a:r>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82706063"/>
                  </a:ext>
                </a:extLst>
              </a:tr>
              <a:tr h="277711">
                <a:tc>
                  <a:txBody>
                    <a:bodyPr/>
                    <a:lstStyle/>
                    <a:p>
                      <a:pPr algn="l" fontAlgn="ctr"/>
                      <a:r>
                        <a:rPr lang="fr-FR" sz="800" kern="1200" dirty="0">
                          <a:solidFill>
                            <a:schemeClr val="dk1"/>
                          </a:solidFill>
                          <a:latin typeface="Calibri" panose="020F0502020204030204" pitchFamily="34" charset="0"/>
                          <a:ea typeface="+mn-ea"/>
                          <a:cs typeface="Calibri" panose="020F0502020204030204" pitchFamily="34" charset="0"/>
                        </a:rPr>
                        <a:t>M7-Accompagnement </a:t>
                      </a:r>
                      <a:r>
                        <a:rPr lang="fr-FR" sz="800" kern="1200" dirty="0" smtClean="0">
                          <a:solidFill>
                            <a:schemeClr val="dk1"/>
                          </a:solidFill>
                          <a:latin typeface="Calibri" panose="020F0502020204030204" pitchFamily="34" charset="0"/>
                          <a:ea typeface="+mn-ea"/>
                          <a:cs typeface="Calibri" panose="020F0502020204030204" pitchFamily="34" charset="0"/>
                        </a:rPr>
                        <a:t>métiers</a:t>
                      </a:r>
                    </a:p>
                    <a:p>
                      <a:pPr algn="l" fontAlgn="ctr"/>
                      <a:r>
                        <a:rPr lang="fr-FR" sz="800" b="1" i="0" u="none" strike="noStrike" dirty="0" smtClean="0">
                          <a:solidFill>
                            <a:srgbClr val="000000"/>
                          </a:solidFill>
                          <a:effectLst/>
                          <a:latin typeface="Calibri" panose="020F0502020204030204" pitchFamily="34" charset="0"/>
                          <a:cs typeface="Calibri" panose="020F0502020204030204" pitchFamily="34" charset="0"/>
                        </a:rPr>
                        <a:t> </a:t>
                      </a:r>
                      <a:r>
                        <a:rPr lang="fr-FR" sz="800" b="0" i="0" u="none" strike="noStrike" dirty="0">
                          <a:solidFill>
                            <a:srgbClr val="000000"/>
                          </a:solidFill>
                          <a:effectLst/>
                          <a:latin typeface="Calibri" panose="020F0502020204030204" pitchFamily="34" charset="0"/>
                          <a:cs typeface="Calibri" panose="020F0502020204030204" pitchFamily="34" charset="0"/>
                        </a:rPr>
                        <a:t>Enseignement</a:t>
                      </a:r>
                    </a:p>
                  </a:txBody>
                  <a:tcPr marL="9525" marR="9525" marT="9525" marB="0" anchor="ct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27608978"/>
                  </a:ext>
                </a:extLst>
              </a:tr>
              <a:tr h="561915">
                <a:tc>
                  <a:txBody>
                    <a:bodyPr/>
                    <a:lstStyle/>
                    <a:p>
                      <a:r>
                        <a:rPr lang="fr-FR" sz="800" kern="1200" dirty="0" smtClean="0">
                          <a:solidFill>
                            <a:schemeClr val="dk1"/>
                          </a:solidFill>
                          <a:latin typeface="Calibri" panose="020F0502020204030204" pitchFamily="34" charset="0"/>
                          <a:ea typeface="+mn-ea"/>
                          <a:cs typeface="Calibri" panose="020F0502020204030204" pitchFamily="34" charset="0"/>
                        </a:rPr>
                        <a:t>T01-Management</a:t>
                      </a:r>
                    </a:p>
                    <a:p>
                      <a:r>
                        <a:rPr lang="fr-FR" sz="800" kern="1200" dirty="0" smtClean="0">
                          <a:solidFill>
                            <a:schemeClr val="dk1"/>
                          </a:solidFill>
                          <a:latin typeface="Calibri" panose="020F0502020204030204" pitchFamily="34" charset="0"/>
                          <a:ea typeface="+mn-ea"/>
                          <a:cs typeface="Calibri" panose="020F0502020204030204" pitchFamily="34" charset="0"/>
                        </a:rPr>
                        <a:t>-Management de projets et réseaux</a:t>
                      </a:r>
                    </a:p>
                    <a:p>
                      <a:r>
                        <a:rPr lang="fr-FR" sz="800" kern="1200" dirty="0" smtClean="0">
                          <a:solidFill>
                            <a:schemeClr val="dk1"/>
                          </a:solidFill>
                          <a:latin typeface="Calibri" panose="020F0502020204030204" pitchFamily="34" charset="0"/>
                          <a:ea typeface="+mn-ea"/>
                          <a:cs typeface="Calibri" panose="020F0502020204030204" pitchFamily="34" charset="0"/>
                        </a:rPr>
                        <a:t>-Management des équipes</a:t>
                      </a:r>
                    </a:p>
                    <a:p>
                      <a:r>
                        <a:rPr lang="fr-FR" sz="800" kern="1200" dirty="0" smtClean="0">
                          <a:solidFill>
                            <a:schemeClr val="dk1"/>
                          </a:solidFill>
                          <a:latin typeface="Calibri" panose="020F0502020204030204" pitchFamily="34" charset="0"/>
                          <a:ea typeface="+mn-ea"/>
                          <a:cs typeface="Calibri" panose="020F0502020204030204" pitchFamily="34" charset="0"/>
                        </a:rPr>
                        <a:t>-Management stratégique</a:t>
                      </a:r>
                      <a:endParaRPr lang="fr-FR" sz="800"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7546664"/>
                  </a:ext>
                </a:extLst>
              </a:tr>
              <a:tr h="207021">
                <a:tc>
                  <a:txBody>
                    <a:bodyPr/>
                    <a:lstStyle/>
                    <a:p>
                      <a:r>
                        <a:rPr lang="fr-FR" sz="800" kern="1200" dirty="0" smtClean="0">
                          <a:solidFill>
                            <a:schemeClr val="dk1"/>
                          </a:solidFill>
                          <a:latin typeface="Calibri" panose="020F0502020204030204" pitchFamily="34" charset="0"/>
                          <a:ea typeface="+mn-ea"/>
                          <a:cs typeface="Calibri" panose="020F0502020204030204" pitchFamily="34" charset="0"/>
                        </a:rPr>
                        <a:t>T02-Ressources humaines</a:t>
                      </a:r>
                      <a:endParaRPr lang="fr-FR" sz="800"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83749022"/>
                  </a:ext>
                </a:extLst>
              </a:tr>
              <a:tr h="207021">
                <a:tc>
                  <a:txBody>
                    <a:bodyPr/>
                    <a:lstStyle/>
                    <a:p>
                      <a:r>
                        <a:rPr lang="fr-FR" sz="800" kern="1200" dirty="0" smtClean="0">
                          <a:solidFill>
                            <a:schemeClr val="dk1"/>
                          </a:solidFill>
                          <a:latin typeface="Calibri" panose="020F0502020204030204" pitchFamily="34" charset="0"/>
                          <a:ea typeface="+mn-ea"/>
                          <a:cs typeface="Calibri" panose="020F0502020204030204" pitchFamily="34" charset="0"/>
                        </a:rPr>
                        <a:t>T03-Evolution pro Parcours individualisé</a:t>
                      </a:r>
                      <a:endParaRPr lang="fr-FR" sz="800"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11639789"/>
                  </a:ext>
                </a:extLst>
              </a:tr>
              <a:tr h="216173">
                <a:tc>
                  <a:txBody>
                    <a:bodyPr/>
                    <a:lstStyle/>
                    <a:p>
                      <a:r>
                        <a:rPr lang="fr-FR" sz="800" kern="1200" dirty="0" smtClean="0">
                          <a:solidFill>
                            <a:schemeClr val="dk1"/>
                          </a:solidFill>
                          <a:latin typeface="Calibri" panose="020F0502020204030204" pitchFamily="34" charset="0"/>
                          <a:ea typeface="+mn-ea"/>
                          <a:cs typeface="Calibri" panose="020F0502020204030204" pitchFamily="34" charset="0"/>
                        </a:rPr>
                        <a:t>T04-Préparation aux examens et concours</a:t>
                      </a:r>
                      <a:endParaRPr lang="fr-FR" sz="800"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8096808"/>
                  </a:ext>
                </a:extLst>
              </a:tr>
              <a:tr h="207021">
                <a:tc>
                  <a:txBody>
                    <a:bodyPr/>
                    <a:lstStyle/>
                    <a:p>
                      <a:r>
                        <a:rPr lang="fr-FR" sz="800" dirty="0" smtClean="0">
                          <a:latin typeface="Calibri" panose="020F0502020204030204" pitchFamily="34" charset="0"/>
                          <a:cs typeface="Calibri" panose="020F0502020204030204" pitchFamily="34" charset="0"/>
                        </a:rPr>
                        <a:t>T05-Environnement professionnel</a:t>
                      </a:r>
                      <a:endParaRPr lang="fr-FR" sz="800" dirty="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52460524"/>
                  </a:ext>
                </a:extLst>
              </a:tr>
              <a:tr h="207021">
                <a:tc>
                  <a:txBody>
                    <a:bodyPr/>
                    <a:lstStyle/>
                    <a:p>
                      <a:r>
                        <a:rPr lang="fr-FR" sz="800" dirty="0" smtClean="0">
                          <a:latin typeface="Calibri" panose="020F0502020204030204" pitchFamily="34" charset="0"/>
                          <a:cs typeface="Calibri" panose="020F0502020204030204" pitchFamily="34" charset="0"/>
                        </a:rPr>
                        <a:t>T06-Santé sécurité au travail</a:t>
                      </a:r>
                      <a:endParaRPr lang="fr-FR" sz="800" dirty="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15953809"/>
                  </a:ext>
                </a:extLst>
              </a:tr>
              <a:tr h="207021">
                <a:tc>
                  <a:txBody>
                    <a:bodyPr/>
                    <a:lstStyle/>
                    <a:p>
                      <a:pPr algn="l" fontAlgn="ctr"/>
                      <a:r>
                        <a:rPr lang="fr-FR" sz="800" kern="1200" dirty="0">
                          <a:solidFill>
                            <a:schemeClr val="dk1"/>
                          </a:solidFill>
                          <a:latin typeface="Calibri" panose="020F0502020204030204" pitchFamily="34" charset="0"/>
                          <a:ea typeface="+mn-ea"/>
                          <a:cs typeface="Calibri" panose="020F0502020204030204" pitchFamily="34" charset="0"/>
                        </a:rPr>
                        <a:t>T7-conduite et évaluation des </a:t>
                      </a:r>
                      <a:r>
                        <a:rPr lang="fr-FR" sz="800" kern="1200" dirty="0" err="1" smtClean="0">
                          <a:solidFill>
                            <a:schemeClr val="dk1"/>
                          </a:solidFill>
                          <a:latin typeface="Calibri" panose="020F0502020204030204" pitchFamily="34" charset="0"/>
                          <a:ea typeface="+mn-ea"/>
                          <a:cs typeface="Calibri" panose="020F0502020204030204" pitchFamily="34" charset="0"/>
                        </a:rPr>
                        <a:t>pol.publiques</a:t>
                      </a:r>
                      <a:endParaRPr lang="fr-FR" sz="80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21611296"/>
                  </a:ext>
                </a:extLst>
              </a:tr>
              <a:tr h="207021">
                <a:tc>
                  <a:txBody>
                    <a:bodyPr/>
                    <a:lstStyle/>
                    <a:p>
                      <a:pPr algn="l" fontAlgn="ctr"/>
                      <a:r>
                        <a:rPr lang="fr-FR" sz="800" kern="1200" dirty="0">
                          <a:solidFill>
                            <a:schemeClr val="dk1"/>
                          </a:solidFill>
                          <a:latin typeface="Calibri" panose="020F0502020204030204" pitchFamily="34" charset="0"/>
                          <a:ea typeface="+mn-ea"/>
                          <a:cs typeface="Calibri" panose="020F0502020204030204" pitchFamily="34" charset="0"/>
                        </a:rPr>
                        <a:t>T08-Achats publics</a:t>
                      </a:r>
                    </a:p>
                  </a:txBody>
                  <a:tcPr marL="9525" marR="9525" marT="9525" marB="0" anchor="ct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39928842"/>
                  </a:ext>
                </a:extLst>
              </a:tr>
              <a:tr h="207021">
                <a:tc>
                  <a:txBody>
                    <a:bodyPr/>
                    <a:lstStyle/>
                    <a:p>
                      <a:pPr algn="l" fontAlgn="ctr"/>
                      <a:r>
                        <a:rPr lang="fr-FR" sz="800" kern="1200" dirty="0" smtClean="0">
                          <a:solidFill>
                            <a:schemeClr val="dk1"/>
                          </a:solidFill>
                          <a:latin typeface="Calibri" panose="020F0502020204030204" pitchFamily="34" charset="0"/>
                          <a:ea typeface="+mn-ea"/>
                          <a:cs typeface="Calibri" panose="020F0502020204030204" pitchFamily="34" charset="0"/>
                        </a:rPr>
                        <a:t>T09-Fonctions financières</a:t>
                      </a:r>
                      <a:endParaRPr lang="fr-FR" sz="80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61179865"/>
                  </a:ext>
                </a:extLst>
              </a:tr>
              <a:tr h="207021">
                <a:tc>
                  <a:txBody>
                    <a:bodyPr/>
                    <a:lstStyle/>
                    <a:p>
                      <a:pPr algn="l" fontAlgn="ctr"/>
                      <a:r>
                        <a:rPr lang="fr-FR" sz="800" kern="1200" dirty="0" smtClean="0">
                          <a:solidFill>
                            <a:schemeClr val="dk1"/>
                          </a:solidFill>
                          <a:latin typeface="Calibri" panose="020F0502020204030204" pitchFamily="34" charset="0"/>
                          <a:ea typeface="+mn-ea"/>
                          <a:cs typeface="Calibri" panose="020F0502020204030204" pitchFamily="34" charset="0"/>
                        </a:rPr>
                        <a:t>T10-Techniques juridiques et </a:t>
                      </a:r>
                      <a:r>
                        <a:rPr lang="fr-FR" sz="800" kern="1200" dirty="0" err="1" smtClean="0">
                          <a:solidFill>
                            <a:schemeClr val="dk1"/>
                          </a:solidFill>
                          <a:latin typeface="Calibri" panose="020F0502020204030204" pitchFamily="34" charset="0"/>
                          <a:ea typeface="+mn-ea"/>
                          <a:cs typeface="Calibri" panose="020F0502020204030204" pitchFamily="34" charset="0"/>
                        </a:rPr>
                        <a:t>légistiques</a:t>
                      </a:r>
                      <a:endParaRPr lang="fr-FR" sz="80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58302949"/>
                  </a:ext>
                </a:extLst>
              </a:tr>
              <a:tr h="207021">
                <a:tc>
                  <a:txBody>
                    <a:bodyPr/>
                    <a:lstStyle/>
                    <a:p>
                      <a:pPr algn="l" fontAlgn="ctr"/>
                      <a:r>
                        <a:rPr lang="fr-FR" sz="800" kern="1200" dirty="0" smtClean="0">
                          <a:solidFill>
                            <a:schemeClr val="dk1"/>
                          </a:solidFill>
                          <a:latin typeface="Calibri" panose="020F0502020204030204" pitchFamily="34" charset="0"/>
                          <a:ea typeface="+mn-ea"/>
                          <a:cs typeface="Calibri" panose="020F0502020204030204" pitchFamily="34" charset="0"/>
                        </a:rPr>
                        <a:t>T11-Expression Com. Relation aux usagers</a:t>
                      </a:r>
                      <a:endParaRPr lang="fr-FR" sz="80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3229196"/>
                  </a:ext>
                </a:extLst>
              </a:tr>
              <a:tr h="207021">
                <a:tc>
                  <a:txBody>
                    <a:bodyPr/>
                    <a:lstStyle/>
                    <a:p>
                      <a:pPr algn="l" fontAlgn="ctr"/>
                      <a:r>
                        <a:rPr lang="fr-FR" sz="800" kern="1200" dirty="0" smtClean="0">
                          <a:solidFill>
                            <a:schemeClr val="dk1"/>
                          </a:solidFill>
                          <a:latin typeface="Calibri" panose="020F0502020204030204" pitchFamily="34" charset="0"/>
                          <a:ea typeface="+mn-ea"/>
                          <a:cs typeface="Calibri" panose="020F0502020204030204" pitchFamily="34" charset="0"/>
                        </a:rPr>
                        <a:t>T12-Numérique et SIC</a:t>
                      </a:r>
                      <a:endParaRPr lang="fr-FR" sz="80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25758997"/>
                  </a:ext>
                </a:extLst>
              </a:tr>
              <a:tr h="346305">
                <a:tc>
                  <a:txBody>
                    <a:bodyPr/>
                    <a:lstStyle/>
                    <a:p>
                      <a:pPr algn="l" fontAlgn="ctr"/>
                      <a:r>
                        <a:rPr lang="fr-FR" sz="800" kern="1200" dirty="0" smtClean="0">
                          <a:solidFill>
                            <a:schemeClr val="dk1"/>
                          </a:solidFill>
                          <a:latin typeface="Calibri" panose="020F0502020204030204" pitchFamily="34" charset="0"/>
                          <a:ea typeface="+mn-ea"/>
                          <a:cs typeface="Calibri" panose="020F0502020204030204" pitchFamily="34" charset="0"/>
                        </a:rPr>
                        <a:t>T13-Langues</a:t>
                      </a:r>
                      <a:endParaRPr lang="fr-FR" sz="80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tc>
                  <a:txBody>
                    <a:bodyPr/>
                    <a:lstStyle/>
                    <a:p>
                      <a:endParaRPr lang="fr-FR"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381403340"/>
                  </a:ext>
                </a:extLst>
              </a:tr>
            </a:tbl>
          </a:graphicData>
        </a:graphic>
      </p:graphicFrame>
    </p:spTree>
    <p:extLst>
      <p:ext uri="{BB962C8B-B14F-4D97-AF65-F5344CB8AC3E}">
        <p14:creationId xmlns:p14="http://schemas.microsoft.com/office/powerpoint/2010/main" val="633956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710702" y="540376"/>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fr-FR" dirty="0" smtClean="0"/>
              <a:t>Le plan local de formation </a:t>
            </a:r>
            <a:endParaRPr lang="fr-FR" dirty="0"/>
          </a:p>
          <a:p>
            <a:r>
              <a:rPr lang="fr-FR" sz="1800" dirty="0" smtClean="0"/>
              <a:t>Expression des craintes / difficultés en sous groupes</a:t>
            </a:r>
          </a:p>
        </p:txBody>
      </p:sp>
      <p:sp>
        <p:nvSpPr>
          <p:cNvPr id="6" name="Rectangle à coins arrondis 5"/>
          <p:cNvSpPr/>
          <p:nvPr/>
        </p:nvSpPr>
        <p:spPr>
          <a:xfrm>
            <a:off x="500332" y="2039992"/>
            <a:ext cx="1561381" cy="73771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dirty="0" smtClean="0"/>
              <a:t>Mutation et départ : pas de visibilité</a:t>
            </a:r>
            <a:endParaRPr lang="fr-FR" sz="1200" dirty="0"/>
          </a:p>
        </p:txBody>
      </p:sp>
      <p:sp>
        <p:nvSpPr>
          <p:cNvPr id="7" name="Flèche droite 6"/>
          <p:cNvSpPr/>
          <p:nvPr/>
        </p:nvSpPr>
        <p:spPr>
          <a:xfrm>
            <a:off x="2130725" y="2303253"/>
            <a:ext cx="439947" cy="207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2648309" y="2039992"/>
            <a:ext cx="1268083" cy="73771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200" dirty="0" smtClean="0"/>
              <a:t>Prendre info RSU sur l’année écoulée</a:t>
            </a:r>
            <a:endParaRPr lang="fr-FR" sz="1200" dirty="0"/>
          </a:p>
        </p:txBody>
      </p:sp>
      <p:sp>
        <p:nvSpPr>
          <p:cNvPr id="17" name="Rectangle à coins arrondis 16"/>
          <p:cNvSpPr/>
          <p:nvPr/>
        </p:nvSpPr>
        <p:spPr>
          <a:xfrm>
            <a:off x="500332" y="2977396"/>
            <a:ext cx="1561381" cy="9374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dirty="0" smtClean="0"/>
              <a:t>Comment connaitre les projet des DDI / établissements ? Est-ce qu’il existe ?</a:t>
            </a:r>
            <a:endParaRPr lang="fr-FR" sz="1200" dirty="0"/>
          </a:p>
        </p:txBody>
      </p:sp>
      <p:sp>
        <p:nvSpPr>
          <p:cNvPr id="18" name="Flèche droite 17"/>
          <p:cNvSpPr/>
          <p:nvPr/>
        </p:nvSpPr>
        <p:spPr>
          <a:xfrm>
            <a:off x="2130725" y="3242736"/>
            <a:ext cx="439947" cy="207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à coins arrondis 19"/>
          <p:cNvSpPr/>
          <p:nvPr/>
        </p:nvSpPr>
        <p:spPr>
          <a:xfrm>
            <a:off x="2648309" y="2977396"/>
            <a:ext cx="1268083" cy="73771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200" dirty="0" smtClean="0"/>
              <a:t>On demande au Directeur</a:t>
            </a:r>
            <a:endParaRPr lang="fr-FR" sz="1200" dirty="0"/>
          </a:p>
        </p:txBody>
      </p:sp>
      <p:sp>
        <p:nvSpPr>
          <p:cNvPr id="21" name="Rectangle à coins arrondis 20"/>
          <p:cNvSpPr/>
          <p:nvPr/>
        </p:nvSpPr>
        <p:spPr>
          <a:xfrm>
            <a:off x="500332" y="4114490"/>
            <a:ext cx="1561381" cy="837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dirty="0" smtClean="0"/>
              <a:t>Comment anticiper les besoins et évolution des compétences ? </a:t>
            </a:r>
            <a:endParaRPr lang="fr-FR" sz="1200" dirty="0"/>
          </a:p>
        </p:txBody>
      </p:sp>
      <p:sp>
        <p:nvSpPr>
          <p:cNvPr id="22" name="Flèche droite 21"/>
          <p:cNvSpPr/>
          <p:nvPr/>
        </p:nvSpPr>
        <p:spPr>
          <a:xfrm>
            <a:off x="2191109" y="4429509"/>
            <a:ext cx="439947" cy="207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à coins arrondis 22"/>
          <p:cNvSpPr/>
          <p:nvPr/>
        </p:nvSpPr>
        <p:spPr>
          <a:xfrm>
            <a:off x="2648309" y="4114490"/>
            <a:ext cx="1923691" cy="73771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200" dirty="0" smtClean="0"/>
              <a:t>Interroger les chefs de service, observer les habitude de mobilité selon les postes … </a:t>
            </a:r>
            <a:endParaRPr lang="fr-FR" sz="1200" dirty="0"/>
          </a:p>
        </p:txBody>
      </p:sp>
      <p:sp>
        <p:nvSpPr>
          <p:cNvPr id="24" name="Rectangle à coins arrondis 23"/>
          <p:cNvSpPr/>
          <p:nvPr/>
        </p:nvSpPr>
        <p:spPr>
          <a:xfrm>
            <a:off x="500332" y="5233048"/>
            <a:ext cx="1561381" cy="837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dirty="0" smtClean="0"/>
              <a:t>Comment traduire les projets en besoin de formation ?</a:t>
            </a:r>
            <a:endParaRPr lang="fr-FR" sz="1200" dirty="0"/>
          </a:p>
        </p:txBody>
      </p:sp>
      <p:sp>
        <p:nvSpPr>
          <p:cNvPr id="25" name="Flèche droite 24"/>
          <p:cNvSpPr/>
          <p:nvPr/>
        </p:nvSpPr>
        <p:spPr>
          <a:xfrm>
            <a:off x="2191108" y="5548067"/>
            <a:ext cx="439947" cy="207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à coins arrondis 25"/>
          <p:cNvSpPr/>
          <p:nvPr/>
        </p:nvSpPr>
        <p:spPr>
          <a:xfrm>
            <a:off x="2648309" y="5274278"/>
            <a:ext cx="1923691" cy="73771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200" dirty="0" smtClean="0"/>
              <a:t>Cf. formation PLF de début d’année : accompagner la direction sur l’impact formation des projets</a:t>
            </a:r>
            <a:endParaRPr lang="fr-FR" sz="1200" dirty="0"/>
          </a:p>
        </p:txBody>
      </p:sp>
      <p:sp>
        <p:nvSpPr>
          <p:cNvPr id="27" name="Rectangle à coins arrondis 26"/>
          <p:cNvSpPr/>
          <p:nvPr/>
        </p:nvSpPr>
        <p:spPr>
          <a:xfrm>
            <a:off x="6001109" y="1956625"/>
            <a:ext cx="1561381" cy="837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dirty="0" smtClean="0"/>
              <a:t>Comment recenser les besoins des agents ?</a:t>
            </a:r>
            <a:endParaRPr lang="fr-FR" sz="1200" dirty="0"/>
          </a:p>
        </p:txBody>
      </p:sp>
      <p:sp>
        <p:nvSpPr>
          <p:cNvPr id="28" name="Flèche droite 27"/>
          <p:cNvSpPr/>
          <p:nvPr/>
        </p:nvSpPr>
        <p:spPr>
          <a:xfrm>
            <a:off x="7632220" y="2271644"/>
            <a:ext cx="439947" cy="207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à coins arrondis 28"/>
          <p:cNvSpPr/>
          <p:nvPr/>
        </p:nvSpPr>
        <p:spPr>
          <a:xfrm>
            <a:off x="8149084" y="1956624"/>
            <a:ext cx="2492059" cy="91597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200" dirty="0" smtClean="0"/>
              <a:t>Extraction ESTEVE (CREP) / recensement à définir pour les enseignants</a:t>
            </a:r>
          </a:p>
          <a:p>
            <a:pPr algn="ctr"/>
            <a:r>
              <a:rPr lang="fr-FR" sz="1200" dirty="0" smtClean="0"/>
              <a:t>puis analyse (accompagnement formatif </a:t>
            </a:r>
            <a:r>
              <a:rPr lang="fr-FR" sz="1200" dirty="0" err="1" smtClean="0"/>
              <a:t>Formco</a:t>
            </a:r>
            <a:r>
              <a:rPr lang="fr-FR" sz="1200" dirty="0" smtClean="0"/>
              <a:t> le cas échéant)</a:t>
            </a:r>
            <a:endParaRPr lang="fr-FR" sz="1200" dirty="0"/>
          </a:p>
        </p:txBody>
      </p:sp>
      <p:sp>
        <p:nvSpPr>
          <p:cNvPr id="30" name="Rectangle à coins arrondis 29"/>
          <p:cNvSpPr/>
          <p:nvPr/>
        </p:nvSpPr>
        <p:spPr>
          <a:xfrm>
            <a:off x="6001109" y="3077728"/>
            <a:ext cx="1561381" cy="837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dirty="0" smtClean="0"/>
              <a:t>Comment identifier les besoins des agents ?</a:t>
            </a:r>
            <a:endParaRPr lang="fr-FR" sz="1200" dirty="0"/>
          </a:p>
        </p:txBody>
      </p:sp>
      <p:sp>
        <p:nvSpPr>
          <p:cNvPr id="32" name="Flèche droite 31"/>
          <p:cNvSpPr/>
          <p:nvPr/>
        </p:nvSpPr>
        <p:spPr>
          <a:xfrm>
            <a:off x="7690447" y="3496264"/>
            <a:ext cx="439947" cy="207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à coins arrondis 32"/>
          <p:cNvSpPr/>
          <p:nvPr/>
        </p:nvSpPr>
        <p:spPr>
          <a:xfrm>
            <a:off x="8203717" y="2982116"/>
            <a:ext cx="2382792" cy="130672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200" dirty="0" smtClean="0"/>
              <a:t>Extraction ESTEVE (CREP) / recensement à définir pour les enseignants</a:t>
            </a:r>
          </a:p>
          <a:p>
            <a:pPr algn="ctr"/>
            <a:r>
              <a:rPr lang="fr-FR" sz="1200" dirty="0" smtClean="0"/>
              <a:t>Puis analyse et priorisation </a:t>
            </a:r>
            <a:r>
              <a:rPr lang="fr-FR" sz="1200" dirty="0"/>
              <a:t>(accompagnement formatif </a:t>
            </a:r>
            <a:r>
              <a:rPr lang="fr-FR" sz="1200" dirty="0" err="1"/>
              <a:t>Formco</a:t>
            </a:r>
            <a:r>
              <a:rPr lang="fr-FR" sz="1200" dirty="0"/>
              <a:t> le cas échéant)</a:t>
            </a:r>
          </a:p>
          <a:p>
            <a:pPr algn="ctr"/>
            <a:r>
              <a:rPr lang="fr-FR" sz="1200" dirty="0" smtClean="0"/>
              <a:t> </a:t>
            </a:r>
            <a:endParaRPr lang="fr-FR" sz="1200" dirty="0"/>
          </a:p>
        </p:txBody>
      </p:sp>
      <p:sp>
        <p:nvSpPr>
          <p:cNvPr id="34" name="Rectangle à coins arrondis 33"/>
          <p:cNvSpPr/>
          <p:nvPr/>
        </p:nvSpPr>
        <p:spPr>
          <a:xfrm>
            <a:off x="6001109" y="4636543"/>
            <a:ext cx="1561381" cy="837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dirty="0" smtClean="0"/>
              <a:t>Comment dresser le bilan de l’année écoulée ?</a:t>
            </a:r>
            <a:endParaRPr lang="fr-FR" sz="1200" dirty="0"/>
          </a:p>
        </p:txBody>
      </p:sp>
      <p:sp>
        <p:nvSpPr>
          <p:cNvPr id="35" name="Flèche droite 34"/>
          <p:cNvSpPr/>
          <p:nvPr/>
        </p:nvSpPr>
        <p:spPr>
          <a:xfrm>
            <a:off x="7709137" y="4952536"/>
            <a:ext cx="439947" cy="207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à coins arrondis 35"/>
          <p:cNvSpPr/>
          <p:nvPr/>
        </p:nvSpPr>
        <p:spPr>
          <a:xfrm>
            <a:off x="8203717" y="4448374"/>
            <a:ext cx="2382792" cy="130672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200" dirty="0" smtClean="0"/>
              <a:t>Cela nécessite plusieurs compétences (extraction </a:t>
            </a:r>
            <a:r>
              <a:rPr lang="fr-FR" sz="1200" dirty="0" err="1" smtClean="0"/>
              <a:t>RenoiRH</a:t>
            </a:r>
            <a:r>
              <a:rPr lang="fr-FR" sz="1200" dirty="0" smtClean="0"/>
              <a:t>, , traitement statistiques…)</a:t>
            </a:r>
          </a:p>
          <a:p>
            <a:pPr algn="ctr"/>
            <a:r>
              <a:rPr lang="fr-FR" sz="1200" dirty="0" smtClean="0"/>
              <a:t>Accompagnement formatif </a:t>
            </a:r>
            <a:r>
              <a:rPr lang="fr-FR" sz="1200" dirty="0" err="1" smtClean="0"/>
              <a:t>Formco</a:t>
            </a:r>
            <a:r>
              <a:rPr lang="fr-FR" sz="1200" dirty="0" smtClean="0"/>
              <a:t> à prévoir</a:t>
            </a:r>
            <a:endParaRPr lang="fr-FR" sz="1200" dirty="0"/>
          </a:p>
          <a:p>
            <a:pPr algn="ctr"/>
            <a:r>
              <a:rPr lang="fr-FR" sz="1200" dirty="0" smtClean="0"/>
              <a:t> </a:t>
            </a:r>
            <a:endParaRPr lang="fr-FR" sz="1200" dirty="0"/>
          </a:p>
        </p:txBody>
      </p:sp>
      <p:sp>
        <p:nvSpPr>
          <p:cNvPr id="37" name="Rectangle à coins arrondis 36"/>
          <p:cNvSpPr/>
          <p:nvPr/>
        </p:nvSpPr>
        <p:spPr>
          <a:xfrm>
            <a:off x="6070839" y="5776822"/>
            <a:ext cx="1561381" cy="837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dirty="0" smtClean="0"/>
              <a:t>Comment suivre les formations </a:t>
            </a:r>
            <a:r>
              <a:rPr lang="fr-FR" sz="1200" dirty="0" err="1" smtClean="0"/>
              <a:t>Safire</a:t>
            </a:r>
            <a:r>
              <a:rPr lang="fr-FR" sz="1200" dirty="0" smtClean="0"/>
              <a:t> des agents en EPL ?</a:t>
            </a:r>
            <a:endParaRPr lang="fr-FR" sz="1200" dirty="0"/>
          </a:p>
        </p:txBody>
      </p:sp>
      <p:sp>
        <p:nvSpPr>
          <p:cNvPr id="38" name="Flèche droite 37"/>
          <p:cNvSpPr/>
          <p:nvPr/>
        </p:nvSpPr>
        <p:spPr>
          <a:xfrm>
            <a:off x="7763770" y="6158353"/>
            <a:ext cx="439947" cy="207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à coins arrondis 38"/>
          <p:cNvSpPr/>
          <p:nvPr/>
        </p:nvSpPr>
        <p:spPr>
          <a:xfrm>
            <a:off x="8258351" y="5865759"/>
            <a:ext cx="2382792" cy="65919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200" dirty="0" smtClean="0"/>
              <a:t>Réflexion à mener pour solutionner la difficulté des RLF</a:t>
            </a:r>
            <a:endParaRPr lang="fr-FR" sz="1200" dirty="0"/>
          </a:p>
        </p:txBody>
      </p:sp>
    </p:spTree>
    <p:extLst>
      <p:ext uri="{BB962C8B-B14F-4D97-AF65-F5344CB8AC3E}">
        <p14:creationId xmlns:p14="http://schemas.microsoft.com/office/powerpoint/2010/main" val="2897047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177800"/>
            <a:ext cx="9720072" cy="1499616"/>
          </a:xfrm>
        </p:spPr>
        <p:txBody>
          <a:bodyPr>
            <a:normAutofit/>
          </a:bodyPr>
          <a:lstStyle/>
          <a:p>
            <a:r>
              <a:rPr lang="fr-FR" sz="3200" dirty="0" smtClean="0"/>
              <a:t>Pistes d’amélioration pour rendre la formation plus attractive</a:t>
            </a:r>
            <a:br>
              <a:rPr lang="fr-FR" sz="3200" dirty="0" smtClean="0"/>
            </a:br>
            <a:r>
              <a:rPr lang="fr-FR" sz="2400" dirty="0" smtClean="0"/>
              <a:t>exercice en sous groupe</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362869322"/>
              </p:ext>
            </p:extLst>
          </p:nvPr>
        </p:nvGraphicFramePr>
        <p:xfrm>
          <a:off x="1024128" y="1574800"/>
          <a:ext cx="10600605" cy="4546600"/>
        </p:xfrm>
        <a:graphic>
          <a:graphicData uri="http://schemas.openxmlformats.org/drawingml/2006/table">
            <a:tbl>
              <a:tblPr firstRow="1" bandRow="1">
                <a:tableStyleId>{5C22544A-7EE6-4342-B048-85BDC9FD1C3A}</a:tableStyleId>
              </a:tblPr>
              <a:tblGrid>
                <a:gridCol w="3437807">
                  <a:extLst>
                    <a:ext uri="{9D8B030D-6E8A-4147-A177-3AD203B41FA5}">
                      <a16:colId xmlns:a16="http://schemas.microsoft.com/office/drawing/2014/main" val="1295508762"/>
                    </a:ext>
                  </a:extLst>
                </a:gridCol>
                <a:gridCol w="7162798">
                  <a:extLst>
                    <a:ext uri="{9D8B030D-6E8A-4147-A177-3AD203B41FA5}">
                      <a16:colId xmlns:a16="http://schemas.microsoft.com/office/drawing/2014/main" val="1801870374"/>
                    </a:ext>
                  </a:extLst>
                </a:gridCol>
              </a:tblGrid>
              <a:tr h="370840">
                <a:tc>
                  <a:txBody>
                    <a:bodyPr/>
                    <a:lstStyle/>
                    <a:p>
                      <a:r>
                        <a:rPr lang="fr-FR" dirty="0" smtClean="0"/>
                        <a:t>Définition des enjeux</a:t>
                      </a:r>
                      <a:endParaRPr lang="fr-FR" dirty="0"/>
                    </a:p>
                  </a:txBody>
                  <a:tcPr/>
                </a:tc>
                <a:tc>
                  <a:txBody>
                    <a:bodyPr/>
                    <a:lstStyle/>
                    <a:p>
                      <a:r>
                        <a:rPr lang="fr-FR" dirty="0" smtClean="0"/>
                        <a:t>Traduction</a:t>
                      </a:r>
                      <a:r>
                        <a:rPr lang="fr-FR" baseline="0" dirty="0" smtClean="0"/>
                        <a:t> en piste d’amélioration</a:t>
                      </a:r>
                      <a:endParaRPr lang="fr-FR" dirty="0"/>
                    </a:p>
                  </a:txBody>
                  <a:tcPr/>
                </a:tc>
                <a:extLst>
                  <a:ext uri="{0D108BD9-81ED-4DB2-BD59-A6C34878D82A}">
                    <a16:rowId xmlns:a16="http://schemas.microsoft.com/office/drawing/2014/main" val="1950980"/>
                  </a:ext>
                </a:extLst>
              </a:tr>
              <a:tr h="370840">
                <a:tc>
                  <a:txBody>
                    <a:bodyPr/>
                    <a:lstStyle/>
                    <a:p>
                      <a:r>
                        <a:rPr lang="fr-FR" sz="1600" dirty="0" smtClean="0"/>
                        <a:t>Mieux identifier</a:t>
                      </a:r>
                      <a:r>
                        <a:rPr lang="fr-FR" sz="1600" baseline="0" dirty="0" smtClean="0"/>
                        <a:t> les besoins des agents</a:t>
                      </a:r>
                      <a:endParaRPr lang="fr-FR" sz="1600" dirty="0"/>
                    </a:p>
                  </a:txBody>
                  <a:tcPr/>
                </a:tc>
                <a:tc>
                  <a:txBody>
                    <a:bodyPr/>
                    <a:lstStyle/>
                    <a:p>
                      <a:r>
                        <a:rPr lang="fr-FR" sz="1600" dirty="0" smtClean="0"/>
                        <a:t>Sensibiliser les agents</a:t>
                      </a:r>
                      <a:r>
                        <a:rPr lang="fr-FR" sz="1600" baseline="0" dirty="0" smtClean="0"/>
                        <a:t> sur l’importance d’articuler projet professionnel et développement des compétences</a:t>
                      </a:r>
                      <a:endParaRPr lang="fr-FR" sz="1600" dirty="0" smtClean="0"/>
                    </a:p>
                    <a:p>
                      <a:r>
                        <a:rPr lang="fr-FR" sz="1600" dirty="0" smtClean="0"/>
                        <a:t>Sensibiliser les responsable</a:t>
                      </a:r>
                      <a:r>
                        <a:rPr lang="fr-FR" sz="1600" baseline="0" dirty="0" smtClean="0"/>
                        <a:t> </a:t>
                      </a:r>
                      <a:r>
                        <a:rPr lang="fr-FR" sz="1600" dirty="0" smtClean="0"/>
                        <a:t>sur</a:t>
                      </a:r>
                      <a:r>
                        <a:rPr lang="fr-FR" sz="1600" baseline="0" dirty="0" smtClean="0"/>
                        <a:t> l’identification des besoins en formation lors des entretiens professionnels</a:t>
                      </a:r>
                    </a:p>
                  </a:txBody>
                  <a:tcPr/>
                </a:tc>
                <a:extLst>
                  <a:ext uri="{0D108BD9-81ED-4DB2-BD59-A6C34878D82A}">
                    <a16:rowId xmlns:a16="http://schemas.microsoft.com/office/drawing/2014/main" val="2020466155"/>
                  </a:ext>
                </a:extLst>
              </a:tr>
              <a:tr h="370840">
                <a:tc>
                  <a:txBody>
                    <a:bodyPr/>
                    <a:lstStyle/>
                    <a:p>
                      <a:r>
                        <a:rPr lang="fr-FR" sz="1600" dirty="0" smtClean="0"/>
                        <a:t>Mieux communiquer</a:t>
                      </a:r>
                      <a:endParaRPr lang="fr-FR" sz="1600" dirty="0"/>
                    </a:p>
                  </a:txBody>
                  <a:tcPr/>
                </a:tc>
                <a:tc>
                  <a:txBody>
                    <a:bodyPr/>
                    <a:lstStyle/>
                    <a:p>
                      <a:r>
                        <a:rPr lang="fr-FR" sz="1600" dirty="0" smtClean="0"/>
                        <a:t>Proposer</a:t>
                      </a:r>
                      <a:r>
                        <a:rPr lang="fr-FR" sz="1600" baseline="0" dirty="0" smtClean="0"/>
                        <a:t> des m</a:t>
                      </a:r>
                      <a:r>
                        <a:rPr lang="fr-FR" sz="1600" dirty="0" smtClean="0"/>
                        <a:t>odalités</a:t>
                      </a:r>
                      <a:r>
                        <a:rPr lang="fr-FR" sz="1600" baseline="0" dirty="0" smtClean="0"/>
                        <a:t> de communication percutante, communiquer au RLF les priorités de formations – ex : newsletter regroupant toutes les offres</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Valoriser le CPF comme outil au service de l’agent</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Proposer une offre riche et variée</a:t>
                      </a:r>
                    </a:p>
                  </a:txBody>
                  <a:tcPr/>
                </a:tc>
                <a:extLst>
                  <a:ext uri="{0D108BD9-81ED-4DB2-BD59-A6C34878D82A}">
                    <a16:rowId xmlns:a16="http://schemas.microsoft.com/office/drawing/2014/main" val="2056260629"/>
                  </a:ext>
                </a:extLst>
              </a:tr>
              <a:tr h="370840">
                <a:tc>
                  <a:txBody>
                    <a:bodyPr/>
                    <a:lstStyle/>
                    <a:p>
                      <a:r>
                        <a:rPr lang="fr-FR" sz="1600" dirty="0" smtClean="0"/>
                        <a:t>Agir</a:t>
                      </a:r>
                      <a:r>
                        <a:rPr lang="fr-FR" sz="1600" baseline="0" dirty="0" smtClean="0"/>
                        <a:t> sur l’accès à la formation face au réduction budgétaire</a:t>
                      </a:r>
                      <a:endParaRPr lang="fr-FR" sz="1600" dirty="0"/>
                    </a:p>
                  </a:txBody>
                  <a:tcPr/>
                </a:tc>
                <a:tc>
                  <a:txBody>
                    <a:bodyPr/>
                    <a:lstStyle/>
                    <a:p>
                      <a:r>
                        <a:rPr lang="fr-FR" sz="1600" dirty="0" smtClean="0"/>
                        <a:t>Le</a:t>
                      </a:r>
                      <a:r>
                        <a:rPr lang="fr-FR" sz="1600" baseline="0" dirty="0" smtClean="0"/>
                        <a:t> </a:t>
                      </a:r>
                      <a:r>
                        <a:rPr lang="fr-FR" sz="1600" baseline="0" dirty="0" err="1" smtClean="0"/>
                        <a:t>distanciel</a:t>
                      </a:r>
                      <a:r>
                        <a:rPr lang="fr-FR" sz="1600" baseline="0" dirty="0" smtClean="0"/>
                        <a:t> est une piste pour réduire les frais,</a:t>
                      </a:r>
                    </a:p>
                    <a:p>
                      <a:r>
                        <a:rPr lang="fr-FR" sz="1600" baseline="0" dirty="0" smtClean="0"/>
                        <a:t>Rembourser l’EPL si véhicule de service pour formation</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Communiquer sur</a:t>
                      </a:r>
                      <a:r>
                        <a:rPr lang="fr-FR" sz="1600" baseline="0" dirty="0" smtClean="0"/>
                        <a:t> les montants de prise en charge pour sensibiliser sur l’impact budgétaire</a:t>
                      </a:r>
                      <a:endParaRPr lang="fr-FR" sz="16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t>Sensibiliser l’agent sur la distinction entre formations à l’initiative de l’employeur et formations à l’initiative de l’agent</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Adapter le processus</a:t>
                      </a:r>
                      <a:r>
                        <a:rPr lang="fr-FR" sz="1600" baseline="0" dirty="0" smtClean="0"/>
                        <a:t> de validation pour responsabiliser agents et </a:t>
                      </a:r>
                      <a:r>
                        <a:rPr lang="fr-FR" sz="1600" baseline="0" dirty="0" err="1" smtClean="0"/>
                        <a:t>valideurs</a:t>
                      </a:r>
                      <a:r>
                        <a:rPr lang="fr-FR" sz="1600" baseline="0" dirty="0" smtClean="0"/>
                        <a:t> sur la pertinence des départs en formation et rendre le traitement plus rapide</a:t>
                      </a:r>
                      <a:endParaRPr lang="fr-FR" sz="1600" dirty="0" smtClean="0"/>
                    </a:p>
                  </a:txBody>
                  <a:tcPr/>
                </a:tc>
                <a:extLst>
                  <a:ext uri="{0D108BD9-81ED-4DB2-BD59-A6C34878D82A}">
                    <a16:rowId xmlns:a16="http://schemas.microsoft.com/office/drawing/2014/main" val="3384839202"/>
                  </a:ext>
                </a:extLst>
              </a:tr>
            </a:tbl>
          </a:graphicData>
        </a:graphic>
      </p:graphicFrame>
    </p:spTree>
    <p:extLst>
      <p:ext uri="{BB962C8B-B14F-4D97-AF65-F5344CB8AC3E}">
        <p14:creationId xmlns:p14="http://schemas.microsoft.com/office/powerpoint/2010/main" val="3434094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0"/>
            <a:ext cx="9720072" cy="1499616"/>
          </a:xfrm>
        </p:spPr>
        <p:txBody>
          <a:bodyPr/>
          <a:lstStyle/>
          <a:p>
            <a:r>
              <a:rPr lang="fr-FR" dirty="0" smtClean="0"/>
              <a:t>Moderniser la FC au </a:t>
            </a:r>
            <a:r>
              <a:rPr lang="fr-FR" dirty="0" err="1" smtClean="0"/>
              <a:t>masa</a:t>
            </a:r>
            <a:r>
              <a:rPr lang="fr-FR" dirty="0" smtClean="0"/>
              <a:t/>
            </a:r>
            <a:br>
              <a:rPr lang="fr-FR" dirty="0" smtClean="0"/>
            </a:br>
            <a:r>
              <a:rPr lang="fr-FR" sz="2400" dirty="0" smtClean="0"/>
              <a:t>exercice en sous groupes, propositions réalistes à court terme…</a:t>
            </a:r>
            <a:endParaRPr lang="fr-FR" sz="2400" dirty="0"/>
          </a:p>
        </p:txBody>
      </p:sp>
      <p:sp>
        <p:nvSpPr>
          <p:cNvPr id="6" name="Rectangle à coins arrondis 5"/>
          <p:cNvSpPr/>
          <p:nvPr/>
        </p:nvSpPr>
        <p:spPr>
          <a:xfrm>
            <a:off x="380993" y="4959590"/>
            <a:ext cx="2667007" cy="1628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Renforcer la relation humaine</a:t>
            </a:r>
            <a:endParaRPr lang="fr-FR" dirty="0"/>
          </a:p>
        </p:txBody>
      </p:sp>
      <p:sp>
        <p:nvSpPr>
          <p:cNvPr id="7" name="Rectangle à coins arrondis 6"/>
          <p:cNvSpPr/>
          <p:nvPr/>
        </p:nvSpPr>
        <p:spPr>
          <a:xfrm>
            <a:off x="397933" y="1391376"/>
            <a:ext cx="2650067" cy="216463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a:t>
            </a:r>
            <a:r>
              <a:rPr lang="fr-FR" dirty="0" smtClean="0"/>
              <a:t>implifier</a:t>
            </a:r>
            <a:endParaRPr lang="fr-FR" dirty="0"/>
          </a:p>
        </p:txBody>
      </p:sp>
      <p:sp>
        <p:nvSpPr>
          <p:cNvPr id="8" name="Rectangle à coins arrondis 7"/>
          <p:cNvSpPr/>
          <p:nvPr/>
        </p:nvSpPr>
        <p:spPr>
          <a:xfrm>
            <a:off x="3149597" y="1391376"/>
            <a:ext cx="8009469" cy="35467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accent6">
                    <a:lumMod val="75000"/>
                  </a:schemeClr>
                </a:solidFill>
              </a:rPr>
              <a:t>Centraliser les offres de formation par une Newsletter « Formation »</a:t>
            </a:r>
            <a:endParaRPr lang="fr-FR" dirty="0">
              <a:solidFill>
                <a:schemeClr val="accent6">
                  <a:lumMod val="75000"/>
                </a:schemeClr>
              </a:solidFill>
            </a:endParaRPr>
          </a:p>
        </p:txBody>
      </p:sp>
      <p:sp>
        <p:nvSpPr>
          <p:cNvPr id="9" name="Rectangle à coins arrondis 8"/>
          <p:cNvSpPr/>
          <p:nvPr/>
        </p:nvSpPr>
        <p:spPr>
          <a:xfrm>
            <a:off x="3166529" y="1864180"/>
            <a:ext cx="7992537" cy="35753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accent6">
                    <a:lumMod val="75000"/>
                  </a:schemeClr>
                </a:solidFill>
              </a:rPr>
              <a:t>Inscription facilitée par un lien sur la newsletter « formation »</a:t>
            </a:r>
            <a:endParaRPr lang="fr-FR" dirty="0">
              <a:solidFill>
                <a:schemeClr val="accent6">
                  <a:lumMod val="75000"/>
                </a:schemeClr>
              </a:solidFill>
            </a:endParaRPr>
          </a:p>
        </p:txBody>
      </p:sp>
      <p:sp>
        <p:nvSpPr>
          <p:cNvPr id="12" name="Rectangle à coins arrondis 11"/>
          <p:cNvSpPr/>
          <p:nvPr/>
        </p:nvSpPr>
        <p:spPr>
          <a:xfrm>
            <a:off x="3166528" y="2339846"/>
            <a:ext cx="7992537" cy="47108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accent6">
                    <a:lumMod val="75000"/>
                  </a:schemeClr>
                </a:solidFill>
              </a:rPr>
              <a:t>Revoir les procédures pour convoquer plus rapidement sur les formations obligatoires et pour les publics prioritaires</a:t>
            </a:r>
            <a:endParaRPr lang="fr-FR" dirty="0">
              <a:solidFill>
                <a:schemeClr val="accent6">
                  <a:lumMod val="75000"/>
                </a:schemeClr>
              </a:solidFill>
            </a:endParaRPr>
          </a:p>
        </p:txBody>
      </p:sp>
      <p:sp>
        <p:nvSpPr>
          <p:cNvPr id="14" name="Rectangle à coins arrondis 13"/>
          <p:cNvSpPr/>
          <p:nvPr/>
        </p:nvSpPr>
        <p:spPr>
          <a:xfrm>
            <a:off x="397933" y="3898297"/>
            <a:ext cx="2650067" cy="807213"/>
          </a:xfrm>
          <a:prstGeom prst="roundRect">
            <a:avLst/>
          </a:prstGeom>
          <a:solidFill>
            <a:srgbClr val="D785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Améliorer le pilotage de la formation</a:t>
            </a:r>
            <a:endParaRPr lang="fr-FR" dirty="0"/>
          </a:p>
        </p:txBody>
      </p:sp>
      <p:sp>
        <p:nvSpPr>
          <p:cNvPr id="17" name="Rectangle à coins arrondis 16"/>
          <p:cNvSpPr/>
          <p:nvPr/>
        </p:nvSpPr>
        <p:spPr>
          <a:xfrm>
            <a:off x="3149598" y="3894709"/>
            <a:ext cx="8009465" cy="330158"/>
          </a:xfrm>
          <a:prstGeom prst="roundRect">
            <a:avLst/>
          </a:prstGeom>
          <a:solidFill>
            <a:srgbClr val="F4DC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D785CD"/>
                </a:solidFill>
              </a:rPr>
              <a:t>Ouvrir un chantier interministériel pour harmoniser les plans de formation en DDI</a:t>
            </a:r>
            <a:endParaRPr lang="fr-FR" dirty="0">
              <a:solidFill>
                <a:srgbClr val="D785CD"/>
              </a:solidFill>
            </a:endParaRPr>
          </a:p>
        </p:txBody>
      </p:sp>
      <p:sp>
        <p:nvSpPr>
          <p:cNvPr id="21" name="Rectangle à coins arrondis 20"/>
          <p:cNvSpPr/>
          <p:nvPr/>
        </p:nvSpPr>
        <p:spPr>
          <a:xfrm>
            <a:off x="3149598" y="4370375"/>
            <a:ext cx="8009466" cy="335135"/>
          </a:xfrm>
          <a:prstGeom prst="roundRect">
            <a:avLst/>
          </a:prstGeom>
          <a:solidFill>
            <a:srgbClr val="F4DC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D785CD"/>
                </a:solidFill>
              </a:rPr>
              <a:t>Renforcer l’élaboration des PLF pour un meilleur équilibre budgétaire</a:t>
            </a:r>
            <a:endParaRPr lang="fr-FR" dirty="0">
              <a:solidFill>
                <a:srgbClr val="D785CD"/>
              </a:solidFill>
            </a:endParaRPr>
          </a:p>
        </p:txBody>
      </p:sp>
      <p:sp>
        <p:nvSpPr>
          <p:cNvPr id="20" name="Rectangle à coins arrondis 19"/>
          <p:cNvSpPr/>
          <p:nvPr/>
        </p:nvSpPr>
        <p:spPr>
          <a:xfrm>
            <a:off x="3166527" y="2908636"/>
            <a:ext cx="7992537" cy="56269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accent6">
                    <a:lumMod val="75000"/>
                  </a:schemeClr>
                </a:solidFill>
              </a:rPr>
              <a:t>Proposer au BFCD un paramétrage de </a:t>
            </a:r>
            <a:r>
              <a:rPr lang="fr-FR" dirty="0" err="1" smtClean="0">
                <a:solidFill>
                  <a:schemeClr val="accent6">
                    <a:lumMod val="75000"/>
                  </a:schemeClr>
                </a:solidFill>
              </a:rPr>
              <a:t>RenoiRH</a:t>
            </a:r>
            <a:r>
              <a:rPr lang="fr-FR" dirty="0" smtClean="0">
                <a:solidFill>
                  <a:schemeClr val="accent6">
                    <a:lumMod val="75000"/>
                  </a:schemeClr>
                </a:solidFill>
              </a:rPr>
              <a:t> pour plus d’information dans les alertes mails SH et mise en place d’alerte mail pour les RLF</a:t>
            </a:r>
            <a:endParaRPr lang="fr-FR" dirty="0">
              <a:solidFill>
                <a:schemeClr val="accent6">
                  <a:lumMod val="75000"/>
                </a:schemeClr>
              </a:solidFill>
            </a:endParaRPr>
          </a:p>
        </p:txBody>
      </p:sp>
      <p:sp>
        <p:nvSpPr>
          <p:cNvPr id="22" name="Rectangle à coins arrondis 21"/>
          <p:cNvSpPr/>
          <p:nvPr/>
        </p:nvSpPr>
        <p:spPr>
          <a:xfrm>
            <a:off x="3166527" y="4959590"/>
            <a:ext cx="7992536" cy="4385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FORMCO / RLF : définir les besoins d’accompagnement complémentaire avec les RLF</a:t>
            </a:r>
            <a:endParaRPr lang="fr-FR" dirty="0"/>
          </a:p>
        </p:txBody>
      </p:sp>
      <p:sp>
        <p:nvSpPr>
          <p:cNvPr id="23" name="Rectangle à coins arrondis 22"/>
          <p:cNvSpPr/>
          <p:nvPr/>
        </p:nvSpPr>
        <p:spPr>
          <a:xfrm>
            <a:off x="3166527" y="5512628"/>
            <a:ext cx="7992536" cy="4851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RLF / Directions / Services : favoriser le dialogue autour des sujets stratégiques (PLF)</a:t>
            </a:r>
            <a:endParaRPr lang="fr-FR" dirty="0"/>
          </a:p>
        </p:txBody>
      </p:sp>
      <p:sp>
        <p:nvSpPr>
          <p:cNvPr id="24" name="Rectangle à coins arrondis 23"/>
          <p:cNvSpPr/>
          <p:nvPr/>
        </p:nvSpPr>
        <p:spPr>
          <a:xfrm>
            <a:off x="3166527" y="6103088"/>
            <a:ext cx="7992536" cy="4851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RLF / agents : renforcer la place du RLF dans la structure (ex : en EPL prévoir un temps de présentation lors des réunions de rentrée, assemblées générales) </a:t>
            </a:r>
            <a:endParaRPr lang="fr-FR" dirty="0"/>
          </a:p>
        </p:txBody>
      </p:sp>
    </p:spTree>
    <p:extLst>
      <p:ext uri="{BB962C8B-B14F-4D97-AF65-F5344CB8AC3E}">
        <p14:creationId xmlns:p14="http://schemas.microsoft.com/office/powerpoint/2010/main" val="2052511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5939" y="616804"/>
            <a:ext cx="9720072" cy="1499616"/>
          </a:xfrm>
        </p:spPr>
        <p:txBody>
          <a:bodyPr/>
          <a:lstStyle/>
          <a:p>
            <a:r>
              <a:rPr lang="fr-FR" dirty="0" smtClean="0"/>
              <a:t>Liste des présents</a:t>
            </a:r>
            <a:endParaRPr lang="fr-FR" dirty="0"/>
          </a:p>
        </p:txBody>
      </p:sp>
      <p:sp>
        <p:nvSpPr>
          <p:cNvPr id="3" name="Espace réservé du contenu 2"/>
          <p:cNvSpPr>
            <a:spLocks noGrp="1"/>
          </p:cNvSpPr>
          <p:nvPr>
            <p:ph idx="1"/>
          </p:nvPr>
        </p:nvSpPr>
        <p:spPr>
          <a:xfrm>
            <a:off x="625118" y="1763099"/>
            <a:ext cx="5609428" cy="4023360"/>
          </a:xfrm>
        </p:spPr>
        <p:txBody>
          <a:bodyPr/>
          <a:lstStyle/>
          <a:p>
            <a:r>
              <a:rPr lang="fr-FR" dirty="0" smtClean="0"/>
              <a:t>- Valérie </a:t>
            </a:r>
            <a:r>
              <a:rPr lang="fr-FR" dirty="0" err="1" smtClean="0"/>
              <a:t>Andréoni</a:t>
            </a:r>
            <a:r>
              <a:rPr lang="fr-FR" dirty="0" smtClean="0"/>
              <a:t> - </a:t>
            </a:r>
            <a:r>
              <a:rPr lang="fr-FR" dirty="0"/>
              <a:t>SGCD 84 </a:t>
            </a:r>
            <a:endParaRPr lang="fr-FR" dirty="0" smtClean="0"/>
          </a:p>
          <a:p>
            <a:r>
              <a:rPr lang="fr-FR" dirty="0" smtClean="0"/>
              <a:t>- Sandrine </a:t>
            </a:r>
            <a:r>
              <a:rPr lang="fr-FR" dirty="0" err="1" smtClean="0"/>
              <a:t>Bonkowski</a:t>
            </a:r>
            <a:r>
              <a:rPr lang="fr-FR" dirty="0" smtClean="0"/>
              <a:t> -  EPLEFPA Aix-</a:t>
            </a:r>
            <a:r>
              <a:rPr lang="fr-FR" dirty="0" err="1" smtClean="0"/>
              <a:t>Valabre</a:t>
            </a:r>
            <a:r>
              <a:rPr lang="fr-FR" dirty="0" smtClean="0"/>
              <a:t> </a:t>
            </a:r>
          </a:p>
          <a:p>
            <a:r>
              <a:rPr lang="fr-FR" dirty="0" smtClean="0"/>
              <a:t>- Nadine </a:t>
            </a:r>
            <a:r>
              <a:rPr lang="fr-FR" dirty="0" err="1" smtClean="0"/>
              <a:t>Bonon</a:t>
            </a:r>
            <a:r>
              <a:rPr lang="fr-FR" dirty="0"/>
              <a:t> </a:t>
            </a:r>
            <a:r>
              <a:rPr lang="fr-FR" dirty="0" smtClean="0"/>
              <a:t>-  SGCD 06</a:t>
            </a:r>
          </a:p>
          <a:p>
            <a:r>
              <a:rPr lang="fr-FR" dirty="0" smtClean="0"/>
              <a:t>- Patricia </a:t>
            </a:r>
            <a:r>
              <a:rPr lang="fr-FR" dirty="0" err="1" smtClean="0"/>
              <a:t>Deluca</a:t>
            </a:r>
            <a:r>
              <a:rPr lang="fr-FR" dirty="0" smtClean="0"/>
              <a:t> - EPLEFPA Avignon</a:t>
            </a:r>
          </a:p>
          <a:p>
            <a:pPr marL="0" indent="0">
              <a:buNone/>
            </a:pPr>
            <a:r>
              <a:rPr lang="fr-FR" dirty="0" smtClean="0"/>
              <a:t>- Julie Ferrara - </a:t>
            </a:r>
            <a:r>
              <a:rPr lang="fr-FR" dirty="0"/>
              <a:t>SGCD 06</a:t>
            </a:r>
          </a:p>
          <a:p>
            <a:r>
              <a:rPr lang="fr-FR" dirty="0" smtClean="0"/>
              <a:t>- Carole </a:t>
            </a:r>
            <a:r>
              <a:rPr lang="fr-FR" dirty="0" err="1" smtClean="0"/>
              <a:t>Fiquet</a:t>
            </a:r>
            <a:r>
              <a:rPr lang="fr-FR" dirty="0" smtClean="0"/>
              <a:t>-Albin – EPLEFPA Var</a:t>
            </a:r>
          </a:p>
        </p:txBody>
      </p:sp>
      <p:sp>
        <p:nvSpPr>
          <p:cNvPr id="4" name="Espace réservé du contenu 2"/>
          <p:cNvSpPr txBox="1">
            <a:spLocks/>
          </p:cNvSpPr>
          <p:nvPr/>
        </p:nvSpPr>
        <p:spPr>
          <a:xfrm>
            <a:off x="6234546" y="1703832"/>
            <a:ext cx="5609428"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a:lstStyle>
          <a:p>
            <a:r>
              <a:rPr lang="fr-FR" dirty="0"/>
              <a:t>- Maria </a:t>
            </a:r>
            <a:r>
              <a:rPr lang="fr-FR" dirty="0" err="1"/>
              <a:t>Gallego</a:t>
            </a:r>
            <a:r>
              <a:rPr lang="fr-FR" dirty="0"/>
              <a:t> - EPLEFPA </a:t>
            </a:r>
            <a:r>
              <a:rPr lang="fr-FR" dirty="0" smtClean="0"/>
              <a:t>Avignon </a:t>
            </a:r>
          </a:p>
          <a:p>
            <a:r>
              <a:rPr lang="fr-FR" dirty="0" smtClean="0"/>
              <a:t>- </a:t>
            </a:r>
            <a:r>
              <a:rPr lang="fr-FR" dirty="0"/>
              <a:t>Estelle </a:t>
            </a:r>
            <a:r>
              <a:rPr lang="fr-FR" dirty="0" err="1"/>
              <a:t>Lagorio</a:t>
            </a:r>
            <a:r>
              <a:rPr lang="fr-FR" dirty="0"/>
              <a:t> – EPLEFPA Dignes </a:t>
            </a:r>
            <a:r>
              <a:rPr lang="fr-FR" dirty="0" err="1"/>
              <a:t>Carmejane</a:t>
            </a:r>
            <a:endParaRPr lang="fr-FR" dirty="0"/>
          </a:p>
          <a:p>
            <a:r>
              <a:rPr lang="fr-FR" dirty="0" smtClean="0"/>
              <a:t>- Alexandra </a:t>
            </a:r>
            <a:r>
              <a:rPr lang="fr-FR" dirty="0" err="1" smtClean="0"/>
              <a:t>Tauzy</a:t>
            </a:r>
            <a:r>
              <a:rPr lang="fr-FR" dirty="0" smtClean="0"/>
              <a:t>- </a:t>
            </a:r>
            <a:r>
              <a:rPr lang="fr-FR" dirty="0"/>
              <a:t>EPLEFPA Var </a:t>
            </a:r>
            <a:r>
              <a:rPr lang="fr-FR" dirty="0" err="1" smtClean="0"/>
              <a:t>Agricampus</a:t>
            </a:r>
            <a:r>
              <a:rPr lang="fr-FR" dirty="0"/>
              <a:t> </a:t>
            </a:r>
            <a:r>
              <a:rPr lang="fr-FR" dirty="0" smtClean="0"/>
              <a:t>–</a:t>
            </a:r>
          </a:p>
          <a:p>
            <a:r>
              <a:rPr lang="fr-FR" dirty="0" smtClean="0"/>
              <a:t>- Michèle Vallin </a:t>
            </a:r>
            <a:r>
              <a:rPr lang="fr-FR" dirty="0"/>
              <a:t>Var </a:t>
            </a:r>
            <a:r>
              <a:rPr lang="fr-FR" dirty="0" err="1" smtClean="0"/>
              <a:t>Agricampus</a:t>
            </a:r>
            <a:endParaRPr lang="fr-FR" dirty="0" smtClean="0"/>
          </a:p>
          <a:p>
            <a:r>
              <a:rPr lang="fr-FR" dirty="0" smtClean="0"/>
              <a:t>-Jennifer </a:t>
            </a:r>
            <a:r>
              <a:rPr lang="fr-FR" dirty="0" err="1" smtClean="0"/>
              <a:t>Viale</a:t>
            </a:r>
            <a:r>
              <a:rPr lang="fr-FR" dirty="0" smtClean="0"/>
              <a:t> – EPLEFPA Antibes</a:t>
            </a:r>
            <a:endParaRPr lang="fr-FR" dirty="0"/>
          </a:p>
        </p:txBody>
      </p:sp>
      <p:sp>
        <p:nvSpPr>
          <p:cNvPr id="5" name="Rectangle 4"/>
          <p:cNvSpPr/>
          <p:nvPr/>
        </p:nvSpPr>
        <p:spPr>
          <a:xfrm>
            <a:off x="659893" y="4761006"/>
            <a:ext cx="10609240" cy="1754326"/>
          </a:xfrm>
          <a:prstGeom prst="rect">
            <a:avLst/>
          </a:prstGeom>
        </p:spPr>
        <p:txBody>
          <a:bodyPr wrap="square">
            <a:spAutoFit/>
          </a:bodyPr>
          <a:lstStyle/>
          <a:p>
            <a:r>
              <a:rPr lang="fr-FR" b="1" u="sng" dirty="0"/>
              <a:t>Objectif pédagogique </a:t>
            </a:r>
            <a:r>
              <a:rPr lang="fr-FR" dirty="0"/>
              <a:t>:</a:t>
            </a:r>
            <a:br>
              <a:rPr lang="fr-FR" dirty="0"/>
            </a:br>
            <a:r>
              <a:rPr lang="fr-FR" dirty="0"/>
              <a:t>1. Renforcer/harmoniser les compétences des agents sur les 3 missions du RLF</a:t>
            </a:r>
            <a:br>
              <a:rPr lang="fr-FR" dirty="0"/>
            </a:br>
            <a:r>
              <a:rPr lang="fr-FR" dirty="0"/>
              <a:t>2. Favoriser le déploiement d'une offre de formation en cohérence avec les besoins régionaux de développement de compétences MASA des agents et des structures</a:t>
            </a:r>
            <a:br>
              <a:rPr lang="fr-FR" dirty="0"/>
            </a:br>
            <a:r>
              <a:rPr lang="fr-FR" dirty="0"/>
              <a:t>3. Engager un plan d'action pour la modernisation de la formation continue MASA</a:t>
            </a:r>
            <a:br>
              <a:rPr lang="fr-FR" dirty="0"/>
            </a:br>
            <a:endParaRPr lang="fr-FR" dirty="0"/>
          </a:p>
        </p:txBody>
      </p:sp>
    </p:spTree>
    <p:extLst>
      <p:ext uri="{BB962C8B-B14F-4D97-AF65-F5344CB8AC3E}">
        <p14:creationId xmlns:p14="http://schemas.microsoft.com/office/powerpoint/2010/main" val="3899394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mission du </a:t>
            </a:r>
            <a:r>
              <a:rPr lang="fr-FR" dirty="0" err="1" smtClean="0"/>
              <a:t>rlf</a:t>
            </a: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1498" y="973505"/>
            <a:ext cx="2423822" cy="1211911"/>
          </a:xfrm>
          <a:prstGeom prst="rect">
            <a:avLst/>
          </a:prstGeom>
        </p:spPr>
      </p:pic>
      <p:graphicFrame>
        <p:nvGraphicFramePr>
          <p:cNvPr id="6" name="Diagramme 5"/>
          <p:cNvGraphicFramePr/>
          <p:nvPr>
            <p:extLst>
              <p:ext uri="{D42A27DB-BD31-4B8C-83A1-F6EECF244321}">
                <p14:modId xmlns:p14="http://schemas.microsoft.com/office/powerpoint/2010/main" val="1061685973"/>
              </p:ext>
            </p:extLst>
          </p:nvPr>
        </p:nvGraphicFramePr>
        <p:xfrm>
          <a:off x="4497184" y="2084832"/>
          <a:ext cx="7449283" cy="3887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à coins arrondis 6"/>
          <p:cNvSpPr/>
          <p:nvPr/>
        </p:nvSpPr>
        <p:spPr>
          <a:xfrm>
            <a:off x="326595" y="1735666"/>
            <a:ext cx="3949469" cy="487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Textes de référence :</a:t>
            </a:r>
          </a:p>
          <a:p>
            <a:pPr algn="ctr"/>
            <a:r>
              <a:rPr lang="fr-FR" sz="1200" dirty="0" smtClean="0">
                <a:hlinkClick r:id="rId8"/>
              </a:rPr>
              <a:t>- décret n°2007-1942 du 26/12/2007 </a:t>
            </a:r>
            <a:r>
              <a:rPr lang="fr-FR" sz="1200" dirty="0" smtClean="0"/>
              <a:t>relatif à la formation professionnelle des agents non titulaire de l’Etat</a:t>
            </a:r>
          </a:p>
          <a:p>
            <a:pPr algn="ctr"/>
            <a:r>
              <a:rPr lang="fr-FR" sz="1200" dirty="0" smtClean="0"/>
              <a:t>- Note DGER/MSSI/N2012-2036 et </a:t>
            </a:r>
            <a:r>
              <a:rPr lang="fr-FR" sz="1200" dirty="0" smtClean="0">
                <a:hlinkClick r:id="rId9"/>
              </a:rPr>
              <a:t>SG/SRH/SDDPRS/N2012-1066</a:t>
            </a:r>
            <a:r>
              <a:rPr lang="fr-FR" sz="1200" dirty="0" smtClean="0"/>
              <a:t> du 20/03/2012 sur le rôle du responsable de </a:t>
            </a:r>
            <a:r>
              <a:rPr lang="fr-FR" sz="1200" dirty="0" err="1" smtClean="0"/>
              <a:t>formaion</a:t>
            </a:r>
            <a:r>
              <a:rPr lang="fr-FR" sz="1200" dirty="0" smtClean="0"/>
              <a:t> dans le dispositif de FC des personnels de l’enseignement technique agricole public</a:t>
            </a:r>
          </a:p>
          <a:p>
            <a:pPr algn="ctr"/>
            <a:r>
              <a:rPr lang="fr-FR" sz="1200" dirty="0" smtClean="0"/>
              <a:t>- </a:t>
            </a:r>
            <a:r>
              <a:rPr lang="fr-FR" sz="1200" dirty="0"/>
              <a:t>Fiche 11 de la note </a:t>
            </a:r>
            <a:r>
              <a:rPr lang="fr-FR" sz="1200" dirty="0">
                <a:hlinkClick r:id="rId10" action="ppaction://hlinkfile"/>
              </a:rPr>
              <a:t>DGER/SDEDC/2021-428</a:t>
            </a:r>
            <a:r>
              <a:rPr lang="fr-FR" sz="1200" dirty="0"/>
              <a:t> du 04/06/2021 relative à la formation professionnelle des agents contractuels CFPPA, CFA et rémunérés sur le budget des </a:t>
            </a:r>
            <a:r>
              <a:rPr lang="fr-FR" sz="1200" dirty="0" smtClean="0"/>
              <a:t>EPLEFPA</a:t>
            </a:r>
          </a:p>
          <a:p>
            <a:pPr marL="171450" indent="-171450" algn="ctr">
              <a:buFontTx/>
              <a:buChar char="-"/>
            </a:pPr>
            <a:r>
              <a:rPr lang="fr-FR" sz="1200" dirty="0" smtClean="0"/>
              <a:t>Note </a:t>
            </a:r>
            <a:r>
              <a:rPr lang="fr-FR" sz="1200" dirty="0" smtClean="0">
                <a:hlinkClick r:id="rId11" action="ppaction://hlinkfile"/>
              </a:rPr>
              <a:t>SG/SRH/MISIRH/2021-972 du 22/12/2021</a:t>
            </a:r>
            <a:r>
              <a:rPr lang="fr-FR" sz="1200" dirty="0" smtClean="0"/>
              <a:t> –</a:t>
            </a:r>
            <a:r>
              <a:rPr lang="fr-FR" sz="1200" dirty="0" err="1" smtClean="0"/>
              <a:t>monselfmobile</a:t>
            </a:r>
            <a:r>
              <a:rPr lang="fr-FR" sz="1200" dirty="0" smtClean="0"/>
              <a:t> – description des fonctionnalités de l’espace personnel « ressources humaines, pour les agents gérés ou employés par le MASA</a:t>
            </a:r>
          </a:p>
          <a:p>
            <a:pPr marL="171450" indent="-171450" algn="ctr">
              <a:buFontTx/>
              <a:buChar char="-"/>
            </a:pPr>
            <a:r>
              <a:rPr lang="fr-FR" sz="1200" dirty="0" smtClean="0"/>
              <a:t> </a:t>
            </a:r>
            <a:r>
              <a:rPr lang="fr-FR" sz="1200" dirty="0" smtClean="0">
                <a:hlinkClick r:id="rId12"/>
              </a:rPr>
              <a:t>arrêté du 1</a:t>
            </a:r>
            <a:r>
              <a:rPr lang="fr-FR" sz="1200" baseline="30000" dirty="0" smtClean="0">
                <a:hlinkClick r:id="rId12"/>
              </a:rPr>
              <a:t>er</a:t>
            </a:r>
            <a:r>
              <a:rPr lang="fr-FR" sz="1200" dirty="0" smtClean="0">
                <a:hlinkClick r:id="rId12"/>
              </a:rPr>
              <a:t> aout 2023 </a:t>
            </a:r>
            <a:r>
              <a:rPr lang="fr-FR" sz="1200" dirty="0" smtClean="0"/>
              <a:t>relatif à la formation et à l’accompagnement personnalisé des agents publics</a:t>
            </a:r>
          </a:p>
          <a:p>
            <a:pPr marL="171450" indent="-171450" algn="ctr">
              <a:buFontTx/>
              <a:buChar char="-"/>
            </a:pPr>
            <a:r>
              <a:rPr lang="fr-FR" sz="1200" dirty="0" smtClean="0"/>
              <a:t>-article </a:t>
            </a:r>
            <a:r>
              <a:rPr lang="fr-FR" sz="1200" b="1" dirty="0" smtClean="0">
                <a:hlinkClick r:id="rId13"/>
              </a:rPr>
              <a:t>La </a:t>
            </a:r>
            <a:r>
              <a:rPr lang="fr-FR" sz="1200" b="1" dirty="0">
                <a:hlinkClick r:id="rId13"/>
              </a:rPr>
              <a:t>formation professionnelle, levier de transformation de la fonction </a:t>
            </a:r>
            <a:r>
              <a:rPr lang="fr-FR" sz="1200" b="1" dirty="0" smtClean="0">
                <a:hlinkClick r:id="rId13"/>
              </a:rPr>
              <a:t>publique </a:t>
            </a:r>
            <a:r>
              <a:rPr lang="fr-FR" sz="1200" dirty="0" smtClean="0"/>
              <a:t>publié le   19/12/2022 sur le portail de la fonction publique </a:t>
            </a:r>
            <a:endParaRPr lang="fr-FR" sz="1200" b="1" dirty="0"/>
          </a:p>
          <a:p>
            <a:pPr marL="171450" indent="-171450" algn="ctr">
              <a:buFontTx/>
              <a:buChar char="-"/>
            </a:pPr>
            <a:endParaRPr lang="fr-FR" sz="1200" dirty="0"/>
          </a:p>
        </p:txBody>
      </p:sp>
      <p:sp>
        <p:nvSpPr>
          <p:cNvPr id="8" name="ZoneTexte 7"/>
          <p:cNvSpPr txBox="1"/>
          <p:nvPr/>
        </p:nvSpPr>
        <p:spPr>
          <a:xfrm>
            <a:off x="4980476" y="933129"/>
            <a:ext cx="3252158" cy="646331"/>
          </a:xfrm>
          <a:prstGeom prst="rect">
            <a:avLst/>
          </a:prstGeom>
          <a:noFill/>
        </p:spPr>
        <p:txBody>
          <a:bodyPr wrap="square" rtlCol="0">
            <a:spAutoFit/>
          </a:bodyPr>
          <a:lstStyle/>
          <a:p>
            <a:r>
              <a:rPr lang="fr-FR" dirty="0" smtClean="0"/>
              <a:t>Travail en sous groupes sur la lecture des textes :</a:t>
            </a:r>
            <a:endParaRPr lang="fr-FR" dirty="0"/>
          </a:p>
        </p:txBody>
      </p:sp>
    </p:spTree>
    <p:extLst>
      <p:ext uri="{BB962C8B-B14F-4D97-AF65-F5344CB8AC3E}">
        <p14:creationId xmlns:p14="http://schemas.microsoft.com/office/powerpoint/2010/main" val="1654587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838" y="901564"/>
            <a:ext cx="9720072" cy="476301"/>
          </a:xfrm>
        </p:spPr>
        <p:txBody>
          <a:bodyPr>
            <a:normAutofit fontScale="90000"/>
          </a:bodyPr>
          <a:lstStyle/>
          <a:p>
            <a:r>
              <a:rPr lang="fr-FR" dirty="0" smtClean="0"/>
              <a:t>Les freins identifiés par les RLF</a:t>
            </a:r>
            <a:br>
              <a:rPr lang="fr-FR" dirty="0" smtClean="0"/>
            </a:br>
            <a:endParaRPr lang="fr-FR" dirty="0"/>
          </a:p>
        </p:txBody>
      </p:sp>
      <p:pic>
        <p:nvPicPr>
          <p:cNvPr id="6" name="Image 5"/>
          <p:cNvPicPr>
            <a:picLocks noChangeAspect="1"/>
          </p:cNvPicPr>
          <p:nvPr/>
        </p:nvPicPr>
        <p:blipFill rotWithShape="1">
          <a:blip r:embed="rId2"/>
          <a:srcRect b="4775"/>
          <a:stretch/>
        </p:blipFill>
        <p:spPr>
          <a:xfrm>
            <a:off x="2975160" y="1746416"/>
            <a:ext cx="6868484" cy="5116329"/>
          </a:xfrm>
          <a:prstGeom prst="rect">
            <a:avLst/>
          </a:prstGeom>
        </p:spPr>
      </p:pic>
      <p:sp>
        <p:nvSpPr>
          <p:cNvPr id="7" name="Rectangle à coins arrondis 6"/>
          <p:cNvSpPr/>
          <p:nvPr/>
        </p:nvSpPr>
        <p:spPr>
          <a:xfrm>
            <a:off x="2780438" y="1714319"/>
            <a:ext cx="1345720" cy="733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formation pour utiliser Renoi RH</a:t>
            </a:r>
            <a:endParaRPr lang="fr-FR" sz="1200" dirty="0"/>
          </a:p>
        </p:txBody>
      </p:sp>
      <p:sp>
        <p:nvSpPr>
          <p:cNvPr id="8" name="Rectangle à coins arrondis 7"/>
          <p:cNvSpPr/>
          <p:nvPr/>
        </p:nvSpPr>
        <p:spPr>
          <a:xfrm>
            <a:off x="2353214" y="3302783"/>
            <a:ext cx="1532646" cy="8798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d’un outil simple et ergonomique de validation, rapport agenda</a:t>
            </a:r>
            <a:endParaRPr lang="fr-FR" sz="1200" dirty="0"/>
          </a:p>
        </p:txBody>
      </p:sp>
      <p:sp>
        <p:nvSpPr>
          <p:cNvPr id="9" name="Rectangle à coins arrondis 8"/>
          <p:cNvSpPr/>
          <p:nvPr/>
        </p:nvSpPr>
        <p:spPr>
          <a:xfrm>
            <a:off x="5124761" y="1571344"/>
            <a:ext cx="1227827" cy="5488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soutien</a:t>
            </a:r>
            <a:endParaRPr lang="fr-FR" sz="1200" dirty="0"/>
          </a:p>
        </p:txBody>
      </p:sp>
      <p:sp>
        <p:nvSpPr>
          <p:cNvPr id="10" name="Rectangle à coins arrondis 9"/>
          <p:cNvSpPr/>
          <p:nvPr/>
        </p:nvSpPr>
        <p:spPr>
          <a:xfrm>
            <a:off x="7297112" y="3000870"/>
            <a:ext cx="1227827" cy="5488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considération</a:t>
            </a:r>
            <a:endParaRPr lang="fr-FR" sz="1200" dirty="0"/>
          </a:p>
        </p:txBody>
      </p:sp>
      <p:sp>
        <p:nvSpPr>
          <p:cNvPr id="11" name="Rectangle à coins arrondis 10"/>
          <p:cNvSpPr/>
          <p:nvPr/>
        </p:nvSpPr>
        <p:spPr>
          <a:xfrm>
            <a:off x="8376249" y="3466094"/>
            <a:ext cx="1570008" cy="8384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d’appui pour mettre en place une commission formation</a:t>
            </a:r>
            <a:endParaRPr lang="fr-FR" sz="1200" dirty="0"/>
          </a:p>
        </p:txBody>
      </p:sp>
      <p:sp>
        <p:nvSpPr>
          <p:cNvPr id="12" name="Rectangle à coins arrondis 11"/>
          <p:cNvSpPr/>
          <p:nvPr/>
        </p:nvSpPr>
        <p:spPr>
          <a:xfrm>
            <a:off x="8847328" y="4579417"/>
            <a:ext cx="1570008" cy="8384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d’aide pour construire et faire évoluer un plan local de formation</a:t>
            </a:r>
            <a:endParaRPr lang="fr-FR" sz="1200" dirty="0"/>
          </a:p>
        </p:txBody>
      </p:sp>
      <p:sp>
        <p:nvSpPr>
          <p:cNvPr id="13" name="Rectangle à coins arrondis 12"/>
          <p:cNvSpPr/>
          <p:nvPr/>
        </p:nvSpPr>
        <p:spPr>
          <a:xfrm>
            <a:off x="8834330" y="2501488"/>
            <a:ext cx="1570008" cy="8384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d’identifier un budget local pour les projets formation en local et ACB</a:t>
            </a:r>
            <a:endParaRPr lang="fr-FR" sz="1200" dirty="0"/>
          </a:p>
        </p:txBody>
      </p:sp>
      <p:sp>
        <p:nvSpPr>
          <p:cNvPr id="14" name="Rectangle à coins arrondis 13"/>
          <p:cNvSpPr/>
          <p:nvPr/>
        </p:nvSpPr>
        <p:spPr>
          <a:xfrm>
            <a:off x="7694043" y="1790455"/>
            <a:ext cx="1227827" cy="5488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reconnaissance par la direction</a:t>
            </a:r>
            <a:endParaRPr lang="fr-FR" sz="1200" dirty="0"/>
          </a:p>
        </p:txBody>
      </p:sp>
      <p:sp>
        <p:nvSpPr>
          <p:cNvPr id="15" name="Rectangle à coins arrondis 14"/>
          <p:cNvSpPr/>
          <p:nvPr/>
        </p:nvSpPr>
        <p:spPr>
          <a:xfrm>
            <a:off x="9093516" y="1458382"/>
            <a:ext cx="1762108" cy="93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d’être mieux identifié en tant que référent formation dans l’établissement</a:t>
            </a:r>
            <a:endParaRPr lang="fr-FR" sz="1200" dirty="0"/>
          </a:p>
        </p:txBody>
      </p:sp>
      <p:sp>
        <p:nvSpPr>
          <p:cNvPr id="16" name="Rectangle à coins arrondis 15"/>
          <p:cNvSpPr/>
          <p:nvPr/>
        </p:nvSpPr>
        <p:spPr>
          <a:xfrm>
            <a:off x="7464968" y="2395662"/>
            <a:ext cx="1227827" cy="5488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reconnaissance par les agents</a:t>
            </a:r>
            <a:endParaRPr lang="fr-FR" sz="1200" dirty="0"/>
          </a:p>
        </p:txBody>
      </p:sp>
      <p:sp>
        <p:nvSpPr>
          <p:cNvPr id="17" name="Rectangle à coins arrondis 16"/>
          <p:cNvSpPr/>
          <p:nvPr/>
        </p:nvSpPr>
        <p:spPr>
          <a:xfrm>
            <a:off x="7310110" y="5417904"/>
            <a:ext cx="1339134" cy="7605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mieux identifier les nouveaux arrivants</a:t>
            </a:r>
            <a:endParaRPr lang="fr-FR" sz="1200" dirty="0"/>
          </a:p>
        </p:txBody>
      </p:sp>
      <p:sp>
        <p:nvSpPr>
          <p:cNvPr id="18" name="Rectangle à coins arrondis 17"/>
          <p:cNvSpPr/>
          <p:nvPr/>
        </p:nvSpPr>
        <p:spPr>
          <a:xfrm>
            <a:off x="4196363" y="2295661"/>
            <a:ext cx="1364962" cy="8707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développer nos compétences sur la formation</a:t>
            </a:r>
            <a:endParaRPr lang="fr-FR" sz="1200" dirty="0"/>
          </a:p>
        </p:txBody>
      </p:sp>
      <p:sp>
        <p:nvSpPr>
          <p:cNvPr id="19" name="Rectangle à coins arrondis 18"/>
          <p:cNvSpPr/>
          <p:nvPr/>
        </p:nvSpPr>
        <p:spPr>
          <a:xfrm>
            <a:off x="5900596" y="2534783"/>
            <a:ext cx="1227827" cy="9313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davantage de temps pour assurer la mission</a:t>
            </a:r>
            <a:endParaRPr lang="fr-FR" sz="1200" dirty="0"/>
          </a:p>
        </p:txBody>
      </p:sp>
      <p:sp>
        <p:nvSpPr>
          <p:cNvPr id="20" name="Rectangle à coins arrondis 19"/>
          <p:cNvSpPr/>
          <p:nvPr/>
        </p:nvSpPr>
        <p:spPr>
          <a:xfrm>
            <a:off x="6031584" y="3546611"/>
            <a:ext cx="1382684" cy="10274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d’être déchargé pour travailler correctement sur la formation</a:t>
            </a:r>
            <a:endParaRPr lang="fr-FR" sz="1200" dirty="0"/>
          </a:p>
        </p:txBody>
      </p:sp>
      <p:sp>
        <p:nvSpPr>
          <p:cNvPr id="21" name="Rectangle à coins arrondis 20"/>
          <p:cNvSpPr/>
          <p:nvPr/>
        </p:nvSpPr>
        <p:spPr>
          <a:xfrm>
            <a:off x="7227408" y="4267828"/>
            <a:ext cx="1382684" cy="10274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valoriser l’activité sur lettre de mission avec du temps consacré</a:t>
            </a:r>
            <a:endParaRPr lang="fr-FR" sz="1200" dirty="0"/>
          </a:p>
        </p:txBody>
      </p:sp>
      <p:sp>
        <p:nvSpPr>
          <p:cNvPr id="23" name="Rectangle à coins arrondis 22"/>
          <p:cNvSpPr/>
          <p:nvPr/>
        </p:nvSpPr>
        <p:spPr>
          <a:xfrm>
            <a:off x="6409402" y="1663194"/>
            <a:ext cx="1227827" cy="7266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faire reconnaitre l’expertise métier</a:t>
            </a:r>
            <a:endParaRPr lang="fr-FR" sz="1200" dirty="0"/>
          </a:p>
        </p:txBody>
      </p:sp>
      <p:sp>
        <p:nvSpPr>
          <p:cNvPr id="24" name="Rectangle à coins arrondis 23"/>
          <p:cNvSpPr/>
          <p:nvPr/>
        </p:nvSpPr>
        <p:spPr>
          <a:xfrm>
            <a:off x="4059121" y="3517468"/>
            <a:ext cx="1765684" cy="1337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développer nos compétences sur les métiers MASA pour mieux articuler besoins des agents et objectifs des formations</a:t>
            </a:r>
            <a:endParaRPr lang="fr-FR" sz="1200" dirty="0"/>
          </a:p>
        </p:txBody>
      </p:sp>
      <p:sp>
        <p:nvSpPr>
          <p:cNvPr id="25" name="Rectangle à coins arrondis 24"/>
          <p:cNvSpPr/>
          <p:nvPr/>
        </p:nvSpPr>
        <p:spPr>
          <a:xfrm>
            <a:off x="422469" y="3263109"/>
            <a:ext cx="1757484" cy="9546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d’être destinataire des attestations de présence pour assurer un suivi correct</a:t>
            </a:r>
            <a:endParaRPr lang="fr-FR" sz="1200" dirty="0"/>
          </a:p>
        </p:txBody>
      </p:sp>
      <p:sp>
        <p:nvSpPr>
          <p:cNvPr id="26" name="Rectangle à coins arrondis 25"/>
          <p:cNvSpPr/>
          <p:nvPr/>
        </p:nvSpPr>
        <p:spPr>
          <a:xfrm>
            <a:off x="2666557" y="5242101"/>
            <a:ext cx="1757484" cy="9546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d’être informé par les organismes de formation sur les inscriptions des agents</a:t>
            </a:r>
            <a:endParaRPr lang="fr-FR" sz="1200" dirty="0"/>
          </a:p>
        </p:txBody>
      </p:sp>
      <p:sp>
        <p:nvSpPr>
          <p:cNvPr id="27" name="Rectangle à coins arrondis 26"/>
          <p:cNvSpPr/>
          <p:nvPr/>
        </p:nvSpPr>
        <p:spPr>
          <a:xfrm>
            <a:off x="1692213" y="4217792"/>
            <a:ext cx="2099117" cy="10507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plus d’information sur les demandes de validations dans </a:t>
            </a:r>
            <a:r>
              <a:rPr lang="fr-FR" sz="1200" dirty="0" err="1" smtClean="0"/>
              <a:t>renoiRH</a:t>
            </a:r>
            <a:r>
              <a:rPr lang="fr-FR" sz="1200" dirty="0" smtClean="0"/>
              <a:t> et </a:t>
            </a:r>
            <a:r>
              <a:rPr lang="fr-FR" sz="1200" dirty="0" err="1" smtClean="0"/>
              <a:t>monselfmobile</a:t>
            </a:r>
            <a:r>
              <a:rPr lang="fr-FR" sz="1200" dirty="0" smtClean="0"/>
              <a:t> pour faciliter le processus de validation</a:t>
            </a:r>
            <a:endParaRPr lang="fr-FR" sz="1200" dirty="0"/>
          </a:p>
        </p:txBody>
      </p:sp>
      <p:sp>
        <p:nvSpPr>
          <p:cNvPr id="28" name="Rectangle à coins arrondis 27"/>
          <p:cNvSpPr/>
          <p:nvPr/>
        </p:nvSpPr>
        <p:spPr>
          <a:xfrm>
            <a:off x="1787966" y="2520558"/>
            <a:ext cx="1907612" cy="733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besoin de faciliter la régularisation dans Renoi RH des formations hors MASA</a:t>
            </a:r>
            <a:endParaRPr lang="fr-FR" sz="1200" dirty="0"/>
          </a:p>
        </p:txBody>
      </p:sp>
    </p:spTree>
    <p:extLst>
      <p:ext uri="{BB962C8B-B14F-4D97-AF65-F5344CB8AC3E}">
        <p14:creationId xmlns:p14="http://schemas.microsoft.com/office/powerpoint/2010/main" val="2067291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Rappel des missions des EPLEFPA pour recentrer sur les besoins en compétences</a:t>
            </a:r>
            <a:br>
              <a:rPr lang="fr-FR" dirty="0" smtClean="0"/>
            </a:br>
            <a:endParaRPr lang="fr-FR" dirty="0"/>
          </a:p>
        </p:txBody>
      </p:sp>
      <p:sp>
        <p:nvSpPr>
          <p:cNvPr id="5" name="Rectangle 1"/>
          <p:cNvSpPr>
            <a:spLocks noGrp="1" noChangeArrowheads="1"/>
          </p:cNvSpPr>
          <p:nvPr>
            <p:ph idx="1"/>
          </p:nvPr>
        </p:nvSpPr>
        <p:spPr bwMode="auto">
          <a:xfrm>
            <a:off x="1130531" y="2300276"/>
            <a:ext cx="1354318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2000" b="0" i="0" u="none" strike="noStrike" cap="none" normalizeH="0" baseline="0" dirty="0" smtClean="0">
                <a:ln>
                  <a:noFill/>
                </a:ln>
                <a:solidFill>
                  <a:schemeClr val="tx1"/>
                </a:solidFill>
                <a:effectLst/>
                <a:latin typeface="Arial" panose="020B0604020202020204" pitchFamily="34" charset="0"/>
              </a:rPr>
              <a:t> Assurer une formation générale, technologique et professionnelle initiale et continue.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2000" b="0" i="0" u="none" strike="noStrike" cap="none" normalizeH="0" baseline="0" dirty="0" smtClean="0">
                <a:ln>
                  <a:noFill/>
                </a:ln>
                <a:solidFill>
                  <a:schemeClr val="tx1"/>
                </a:solidFill>
                <a:effectLst/>
                <a:latin typeface="Arial" panose="020B0604020202020204" pitchFamily="34" charset="0"/>
              </a:rPr>
              <a:t> Animer et développer les projets de territoires.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2000" b="0" i="0" u="none" strike="noStrike" cap="none" normalizeH="0" baseline="0" dirty="0" smtClean="0">
                <a:ln>
                  <a:noFill/>
                </a:ln>
                <a:solidFill>
                  <a:schemeClr val="tx1"/>
                </a:solidFill>
                <a:effectLst/>
                <a:latin typeface="Arial" panose="020B0604020202020204" pitchFamily="34" charset="0"/>
              </a:rPr>
              <a:t> Contribuer à l’insertion scolaire, sociale et professionnelle des jeunes et des adultes.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2000" b="0" i="0" u="none" strike="noStrike" cap="none" normalizeH="0" baseline="0" dirty="0" smtClean="0">
                <a:ln>
                  <a:noFill/>
                </a:ln>
                <a:solidFill>
                  <a:schemeClr val="tx1"/>
                </a:solidFill>
                <a:effectLst/>
                <a:latin typeface="Arial" panose="020B0604020202020204" pitchFamily="34" charset="0"/>
              </a:rPr>
              <a:t> Développer, expérimenter et innover dans les secteurs agricoles et agroalimentaires.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2000" b="0" i="0" u="none" strike="noStrike" cap="none" normalizeH="0" baseline="0" dirty="0" smtClean="0">
                <a:ln>
                  <a:noFill/>
                </a:ln>
                <a:solidFill>
                  <a:schemeClr val="tx1"/>
                </a:solidFill>
                <a:effectLst/>
                <a:latin typeface="Arial" panose="020B0604020202020204" pitchFamily="34" charset="0"/>
              </a:rPr>
              <a:t> Participer à des actions de coopération internationale, </a:t>
            </a:r>
          </a:p>
          <a:p>
            <a:pPr marL="0" marR="0" lvl="0" indent="0" algn="l" defTabSz="914400" rtl="0" eaLnBrk="0" fontAlgn="base" latinLnBrk="0" hangingPunct="0">
              <a:lnSpc>
                <a:spcPct val="100000"/>
              </a:lnSpc>
              <a:spcBef>
                <a:spcPct val="0"/>
              </a:spcBef>
              <a:spcAft>
                <a:spcPct val="0"/>
              </a:spcAft>
              <a:buClrTx/>
              <a:buSzTx/>
              <a:buNone/>
              <a:tabLst/>
            </a:pPr>
            <a:r>
              <a:rPr kumimoji="0" lang="fr-FR" altLang="fr-FR" sz="2000" b="0" i="0" u="none" strike="noStrike" cap="none" normalizeH="0" baseline="0" dirty="0" smtClean="0">
                <a:ln>
                  <a:noFill/>
                </a:ln>
                <a:solidFill>
                  <a:schemeClr val="tx1"/>
                </a:solidFill>
                <a:effectLst/>
                <a:latin typeface="Arial" panose="020B0604020202020204" pitchFamily="34" charset="0"/>
              </a:rPr>
              <a:t>notamment en favorisant les échanges </a:t>
            </a:r>
          </a:p>
          <a:p>
            <a:pPr marL="0" marR="0" lvl="0" indent="0" algn="l" defTabSz="914400" rtl="0" eaLnBrk="0" fontAlgn="base" latinLnBrk="0" hangingPunct="0">
              <a:lnSpc>
                <a:spcPct val="100000"/>
              </a:lnSpc>
              <a:spcBef>
                <a:spcPct val="0"/>
              </a:spcBef>
              <a:spcAft>
                <a:spcPct val="0"/>
              </a:spcAft>
              <a:buClrTx/>
              <a:buSzTx/>
              <a:buNone/>
              <a:tabLst/>
            </a:pPr>
            <a:r>
              <a:rPr kumimoji="0" lang="fr-FR" altLang="fr-FR" sz="2000" b="0" i="0" u="none" strike="noStrike" cap="none" normalizeH="0" baseline="0" dirty="0" smtClean="0">
                <a:ln>
                  <a:noFill/>
                </a:ln>
                <a:solidFill>
                  <a:schemeClr val="tx1"/>
                </a:solidFill>
                <a:effectLst/>
                <a:latin typeface="Arial" panose="020B0604020202020204" pitchFamily="34" charset="0"/>
              </a:rPr>
              <a:t>et l’accueil d’élèves, apprentis, étudiants, stagiaires et enseignants. </a:t>
            </a:r>
          </a:p>
        </p:txBody>
      </p:sp>
      <p:sp>
        <p:nvSpPr>
          <p:cNvPr id="3" name="Rectangle à coins arrondis 2"/>
          <p:cNvSpPr/>
          <p:nvPr/>
        </p:nvSpPr>
        <p:spPr>
          <a:xfrm>
            <a:off x="1230924" y="1825492"/>
            <a:ext cx="5961184" cy="47478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t>571 agents Etat</a:t>
            </a:r>
            <a:endParaRPr lang="fr-FR" dirty="0"/>
          </a:p>
        </p:txBody>
      </p:sp>
      <p:sp>
        <p:nvSpPr>
          <p:cNvPr id="4" name="Rectangle à coins arrondis 3"/>
          <p:cNvSpPr/>
          <p:nvPr/>
        </p:nvSpPr>
        <p:spPr>
          <a:xfrm>
            <a:off x="5240215" y="4844562"/>
            <a:ext cx="4932485"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1163 agents au total (soit 592 agents autres employeurs que le MASA)</a:t>
            </a:r>
            <a:endParaRPr lang="fr-FR" dirty="0"/>
          </a:p>
        </p:txBody>
      </p:sp>
    </p:spTree>
    <p:extLst>
      <p:ext uri="{BB962C8B-B14F-4D97-AF65-F5344CB8AC3E}">
        <p14:creationId xmlns:p14="http://schemas.microsoft.com/office/powerpoint/2010/main" val="3542175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Diagramme 14"/>
          <p:cNvGraphicFramePr/>
          <p:nvPr>
            <p:extLst/>
          </p:nvPr>
        </p:nvGraphicFramePr>
        <p:xfrm>
          <a:off x="5257070" y="1412776"/>
          <a:ext cx="6928053" cy="4751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e la date 1"/>
          <p:cNvSpPr>
            <a:spLocks noGrp="1"/>
          </p:cNvSpPr>
          <p:nvPr>
            <p:ph type="dt" sz="half" idx="10"/>
          </p:nvPr>
        </p:nvSpPr>
        <p:spPr/>
        <p:txBody>
          <a:bodyPr/>
          <a:lstStyle/>
          <a:p>
            <a:pPr algn="r"/>
            <a:r>
              <a:rPr lang="fr-FR" cap="all" smtClean="0"/>
              <a:t>06/06/2024</a:t>
            </a:r>
            <a:endParaRPr lang="fr-FR" cap="all" dirty="0"/>
          </a:p>
        </p:txBody>
      </p:sp>
      <p:sp>
        <p:nvSpPr>
          <p:cNvPr id="3" name="Espace réservé du pied de page 2"/>
          <p:cNvSpPr>
            <a:spLocks noGrp="1"/>
          </p:cNvSpPr>
          <p:nvPr>
            <p:ph type="ftr" sz="quarter" idx="11"/>
          </p:nvPr>
        </p:nvSpPr>
        <p:spPr>
          <a:xfrm>
            <a:off x="502657" y="6340087"/>
            <a:ext cx="7872000" cy="480000"/>
          </a:xfrm>
        </p:spPr>
        <p:txBody>
          <a:bodyPr/>
          <a:lstStyle/>
          <a:p>
            <a:r>
              <a:rPr lang="fr-FR" smtClean="0"/>
              <a:t>Rencontre DRAAF-MAPS-SGCD </a:t>
            </a:r>
            <a:endParaRPr lang="fr-FR"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6</a:t>
            </a:fld>
            <a:endParaRPr lang="fr-FR" dirty="0"/>
          </a:p>
        </p:txBody>
      </p:sp>
      <p:grpSp>
        <p:nvGrpSpPr>
          <p:cNvPr id="16" name="Groupe 15"/>
          <p:cNvGrpSpPr/>
          <p:nvPr/>
        </p:nvGrpSpPr>
        <p:grpSpPr>
          <a:xfrm rot="551905">
            <a:off x="9612459" y="1613295"/>
            <a:ext cx="2123675" cy="2123675"/>
            <a:chOff x="2454821" y="178981"/>
            <a:chExt cx="1592756" cy="1592756"/>
          </a:xfrm>
        </p:grpSpPr>
        <p:sp>
          <p:nvSpPr>
            <p:cNvPr id="17" name="Forme 16"/>
            <p:cNvSpPr/>
            <p:nvPr/>
          </p:nvSpPr>
          <p:spPr>
            <a:xfrm rot="20700000">
              <a:off x="2454821" y="178981"/>
              <a:ext cx="1592756" cy="1592756"/>
            </a:xfrm>
            <a:prstGeom prst="gear6">
              <a:avLst/>
            </a:prstGeom>
            <a:solidFill>
              <a:srgbClr val="8E8ED5"/>
            </a:solidFill>
            <a:ln>
              <a:solidFill>
                <a:srgbClr val="8E8ED5"/>
              </a:solidFill>
            </a:ln>
          </p:spPr>
          <p:style>
            <a:lnRef idx="2">
              <a:schemeClr val="accent2"/>
            </a:lnRef>
            <a:fillRef idx="1">
              <a:schemeClr val="lt1"/>
            </a:fillRef>
            <a:effectRef idx="0">
              <a:schemeClr val="accent2"/>
            </a:effectRef>
            <a:fontRef idx="minor">
              <a:schemeClr val="dk1"/>
            </a:fontRef>
          </p:style>
        </p:sp>
        <p:sp>
          <p:nvSpPr>
            <p:cNvPr id="18" name="Forme 4"/>
            <p:cNvSpPr txBox="1"/>
            <p:nvPr/>
          </p:nvSpPr>
          <p:spPr>
            <a:xfrm>
              <a:off x="2804160" y="528320"/>
              <a:ext cx="894080" cy="894080"/>
            </a:xfrm>
            <a:prstGeom prst="rect">
              <a:avLst/>
            </a:prstGeom>
            <a:ln>
              <a:solidFill>
                <a:srgbClr val="5A77D4"/>
              </a:solidFill>
            </a:ln>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algn="ctr" defTabSz="1244569">
                <a:lnSpc>
                  <a:spcPct val="90000"/>
                </a:lnSpc>
                <a:spcBef>
                  <a:spcPct val="0"/>
                </a:spcBef>
                <a:spcAft>
                  <a:spcPct val="35000"/>
                </a:spcAft>
              </a:pPr>
              <a:r>
                <a:rPr lang="fr-FR" sz="1600" dirty="0"/>
                <a:t>DDI</a:t>
              </a:r>
              <a:endParaRPr lang="fr-FR" sz="2800" dirty="0"/>
            </a:p>
          </p:txBody>
        </p:sp>
      </p:grpSp>
      <p:sp>
        <p:nvSpPr>
          <p:cNvPr id="12" name="Titre 1"/>
          <p:cNvSpPr>
            <a:spLocks noGrp="1"/>
          </p:cNvSpPr>
          <p:nvPr>
            <p:ph type="title"/>
          </p:nvPr>
        </p:nvSpPr>
        <p:spPr>
          <a:xfrm>
            <a:off x="1024128" y="708193"/>
            <a:ext cx="9720072" cy="1499616"/>
          </a:xfrm>
        </p:spPr>
        <p:txBody>
          <a:bodyPr/>
          <a:lstStyle/>
          <a:p>
            <a:r>
              <a:rPr lang="fr-FR" dirty="0" smtClean="0"/>
              <a:t>DDI : missions MASA</a:t>
            </a:r>
            <a:endParaRPr lang="fr-FR" dirty="0"/>
          </a:p>
        </p:txBody>
      </p:sp>
      <p:graphicFrame>
        <p:nvGraphicFramePr>
          <p:cNvPr id="5" name="Diagramme 4"/>
          <p:cNvGraphicFramePr/>
          <p:nvPr>
            <p:extLst/>
          </p:nvPr>
        </p:nvGraphicFramePr>
        <p:xfrm>
          <a:off x="768795" y="1897812"/>
          <a:ext cx="5614752" cy="43672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827982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Ce que </a:t>
            </a:r>
            <a:r>
              <a:rPr lang="fr-FR" dirty="0" smtClean="0"/>
              <a:t>l’usager de la formation </a:t>
            </a:r>
            <a:r>
              <a:rPr lang="fr-FR" dirty="0"/>
              <a:t>attend, </a:t>
            </a:r>
            <a:r>
              <a:rPr lang="fr-FR" dirty="0" smtClean="0"/>
              <a:t>comment </a:t>
            </a:r>
            <a:r>
              <a:rPr lang="fr-FR" dirty="0"/>
              <a:t>être plus efficace</a:t>
            </a:r>
          </a:p>
        </p:txBody>
      </p:sp>
      <p:graphicFrame>
        <p:nvGraphicFramePr>
          <p:cNvPr id="4" name="Diagramme 3"/>
          <p:cNvGraphicFramePr/>
          <p:nvPr>
            <p:extLst>
              <p:ext uri="{D42A27DB-BD31-4B8C-83A1-F6EECF244321}">
                <p14:modId xmlns:p14="http://schemas.microsoft.com/office/powerpoint/2010/main" val="2599384657"/>
              </p:ext>
            </p:extLst>
          </p:nvPr>
        </p:nvGraphicFramePr>
        <p:xfrm>
          <a:off x="1781834" y="1929557"/>
          <a:ext cx="9561903" cy="4661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457200" y="3226279"/>
            <a:ext cx="1026543" cy="923330"/>
          </a:xfrm>
          <a:prstGeom prst="rect">
            <a:avLst/>
          </a:prstGeom>
          <a:noFill/>
        </p:spPr>
        <p:txBody>
          <a:bodyPr wrap="square" rtlCol="0">
            <a:spAutoFit/>
          </a:bodyPr>
          <a:lstStyle/>
          <a:p>
            <a:r>
              <a:rPr lang="fr-FR" dirty="0" smtClean="0"/>
              <a:t>Travail en sous groupes</a:t>
            </a:r>
            <a:endParaRPr lang="fr-FR" dirty="0"/>
          </a:p>
        </p:txBody>
      </p:sp>
    </p:spTree>
    <p:extLst>
      <p:ext uri="{BB962C8B-B14F-4D97-AF65-F5344CB8AC3E}">
        <p14:creationId xmlns:p14="http://schemas.microsoft.com/office/powerpoint/2010/main" val="963079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p:cNvGraphicFramePr/>
          <p:nvPr>
            <p:extLst>
              <p:ext uri="{D42A27DB-BD31-4B8C-83A1-F6EECF244321}">
                <p14:modId xmlns:p14="http://schemas.microsoft.com/office/powerpoint/2010/main" val="3332335366"/>
              </p:ext>
            </p:extLst>
          </p:nvPr>
        </p:nvGraphicFramePr>
        <p:xfrm>
          <a:off x="634520" y="-2242870"/>
          <a:ext cx="10968008" cy="868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 name="Rectangle à coins arrondis 35"/>
          <p:cNvSpPr/>
          <p:nvPr/>
        </p:nvSpPr>
        <p:spPr>
          <a:xfrm>
            <a:off x="1641689" y="3322793"/>
            <a:ext cx="1800877" cy="31699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smtClean="0"/>
              <a:t>Construction des éventuelles actions de formations </a:t>
            </a:r>
            <a:endParaRPr lang="fr-FR" sz="1100" dirty="0"/>
          </a:p>
        </p:txBody>
      </p:sp>
      <p:sp>
        <p:nvSpPr>
          <p:cNvPr id="32" name="Rectangle à coins arrondis 31"/>
          <p:cNvSpPr/>
          <p:nvPr/>
        </p:nvSpPr>
        <p:spPr>
          <a:xfrm>
            <a:off x="10219355" y="2997218"/>
            <a:ext cx="1544129" cy="33349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a:t>bilan N-1</a:t>
            </a:r>
          </a:p>
        </p:txBody>
      </p:sp>
      <p:sp>
        <p:nvSpPr>
          <p:cNvPr id="33" name="Rectangle à coins arrondis 32"/>
          <p:cNvSpPr/>
          <p:nvPr/>
        </p:nvSpPr>
        <p:spPr>
          <a:xfrm>
            <a:off x="686874" y="2540781"/>
            <a:ext cx="1414731" cy="68582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a:t>Présentation au dialogue social du bilan </a:t>
            </a:r>
            <a:r>
              <a:rPr lang="fr-FR" sz="1100" dirty="0" smtClean="0"/>
              <a:t>et projet stratégique PLF</a:t>
            </a:r>
            <a:endParaRPr lang="fr-FR" sz="1100" dirty="0"/>
          </a:p>
        </p:txBody>
      </p:sp>
      <p:sp>
        <p:nvSpPr>
          <p:cNvPr id="34" name="Rectangle à coins arrondis 33"/>
          <p:cNvSpPr/>
          <p:nvPr/>
        </p:nvSpPr>
        <p:spPr>
          <a:xfrm>
            <a:off x="6772932" y="2601051"/>
            <a:ext cx="1423359" cy="41406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a:t>Campagne CREP</a:t>
            </a:r>
          </a:p>
        </p:txBody>
      </p:sp>
      <p:sp>
        <p:nvSpPr>
          <p:cNvPr id="35" name="Rectangle à coins arrondis 34"/>
          <p:cNvSpPr/>
          <p:nvPr/>
        </p:nvSpPr>
        <p:spPr>
          <a:xfrm>
            <a:off x="8228515" y="2601051"/>
            <a:ext cx="909139" cy="41406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a:t>analyse CREP</a:t>
            </a:r>
          </a:p>
        </p:txBody>
      </p:sp>
      <p:sp>
        <p:nvSpPr>
          <p:cNvPr id="2" name="Titre 1"/>
          <p:cNvSpPr>
            <a:spLocks noGrp="1"/>
          </p:cNvSpPr>
          <p:nvPr>
            <p:ph type="title"/>
          </p:nvPr>
        </p:nvSpPr>
        <p:spPr/>
        <p:txBody>
          <a:bodyPr/>
          <a:lstStyle/>
          <a:p>
            <a:r>
              <a:rPr lang="fr-FR" dirty="0" smtClean="0"/>
              <a:t>Calendrier </a:t>
            </a:r>
            <a:r>
              <a:rPr lang="fr-FR" dirty="0" err="1" smtClean="0"/>
              <a:t>therorique</a:t>
            </a:r>
            <a:r>
              <a:rPr lang="fr-FR" dirty="0" smtClean="0"/>
              <a:t> du RLF</a:t>
            </a:r>
            <a:endParaRPr lang="fr-FR" dirty="0"/>
          </a:p>
        </p:txBody>
      </p:sp>
      <p:sp>
        <p:nvSpPr>
          <p:cNvPr id="9" name="Rectangle à coins arrondis 8"/>
          <p:cNvSpPr/>
          <p:nvPr/>
        </p:nvSpPr>
        <p:spPr>
          <a:xfrm>
            <a:off x="600093" y="5504129"/>
            <a:ext cx="1835169" cy="482700"/>
          </a:xfrm>
          <a:prstGeom prst="roundRect">
            <a:avLst/>
          </a:prstGeom>
          <a:solidFill>
            <a:srgbClr val="D785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a:t>identifier les </a:t>
            </a:r>
            <a:r>
              <a:rPr lang="fr-FR" sz="1100" dirty="0" smtClean="0"/>
              <a:t>besoins</a:t>
            </a:r>
          </a:p>
          <a:p>
            <a:pPr lvl="0"/>
            <a:r>
              <a:rPr lang="fr-FR" sz="1100" dirty="0" smtClean="0"/>
              <a:t> </a:t>
            </a:r>
            <a:r>
              <a:rPr lang="fr-FR" sz="1100" dirty="0"/>
              <a:t>prépa </a:t>
            </a:r>
            <a:r>
              <a:rPr lang="fr-FR" sz="1100" dirty="0" smtClean="0"/>
              <a:t>concours enseignant et administratif</a:t>
            </a:r>
            <a:endParaRPr lang="fr-FR" sz="1100" dirty="0"/>
          </a:p>
        </p:txBody>
      </p:sp>
      <p:sp>
        <p:nvSpPr>
          <p:cNvPr id="12" name="Rectangle à coins arrondis 11"/>
          <p:cNvSpPr/>
          <p:nvPr/>
        </p:nvSpPr>
        <p:spPr>
          <a:xfrm>
            <a:off x="9514936" y="4943777"/>
            <a:ext cx="2122019" cy="404177"/>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a:t>accompagnement projets </a:t>
            </a:r>
            <a:r>
              <a:rPr lang="fr-FR" sz="1100" dirty="0" smtClean="0"/>
              <a:t>CPF et finalisation de dossier par la RLF</a:t>
            </a:r>
            <a:endParaRPr lang="fr-FR" sz="1100" dirty="0"/>
          </a:p>
        </p:txBody>
      </p:sp>
      <p:sp>
        <p:nvSpPr>
          <p:cNvPr id="13" name="Rectangle à coins arrondis 12"/>
          <p:cNvSpPr/>
          <p:nvPr/>
        </p:nvSpPr>
        <p:spPr>
          <a:xfrm>
            <a:off x="3942273" y="5016991"/>
            <a:ext cx="2173856" cy="35529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a:t>accompagnement </a:t>
            </a:r>
            <a:r>
              <a:rPr lang="fr-FR" sz="1100" dirty="0" smtClean="0"/>
              <a:t>projets CPF et finalisation de dossier par la RLF</a:t>
            </a:r>
            <a:endParaRPr lang="fr-FR" sz="1100" dirty="0"/>
          </a:p>
        </p:txBody>
      </p:sp>
      <p:sp>
        <p:nvSpPr>
          <p:cNvPr id="15" name="Rectangle à coins arrondis 14"/>
          <p:cNvSpPr/>
          <p:nvPr/>
        </p:nvSpPr>
        <p:spPr>
          <a:xfrm>
            <a:off x="7177770" y="5011831"/>
            <a:ext cx="905181" cy="35565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a:t>Commission CPF</a:t>
            </a:r>
          </a:p>
        </p:txBody>
      </p:sp>
      <p:sp>
        <p:nvSpPr>
          <p:cNvPr id="23" name="Rectangle à coins arrondis 22"/>
          <p:cNvSpPr/>
          <p:nvPr/>
        </p:nvSpPr>
        <p:spPr>
          <a:xfrm>
            <a:off x="3650768" y="5515028"/>
            <a:ext cx="1871700" cy="369504"/>
          </a:xfrm>
          <a:prstGeom prst="roundRect">
            <a:avLst/>
          </a:prstGeom>
          <a:solidFill>
            <a:srgbClr val="D785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a:t>identifier les </a:t>
            </a:r>
            <a:r>
              <a:rPr lang="fr-FR" sz="1100" dirty="0" smtClean="0"/>
              <a:t>besoins</a:t>
            </a:r>
          </a:p>
          <a:p>
            <a:pPr lvl="0"/>
            <a:r>
              <a:rPr lang="fr-FR" sz="1100" dirty="0" smtClean="0"/>
              <a:t> </a:t>
            </a:r>
            <a:r>
              <a:rPr lang="fr-FR" sz="1100" dirty="0"/>
              <a:t>prépa </a:t>
            </a:r>
            <a:r>
              <a:rPr lang="fr-FR" sz="1100" dirty="0" smtClean="0"/>
              <a:t>concours administratif</a:t>
            </a:r>
            <a:endParaRPr lang="fr-FR" sz="1100" dirty="0"/>
          </a:p>
        </p:txBody>
      </p:sp>
      <p:sp>
        <p:nvSpPr>
          <p:cNvPr id="24" name="Rectangle à coins arrondis 23"/>
          <p:cNvSpPr/>
          <p:nvPr/>
        </p:nvSpPr>
        <p:spPr>
          <a:xfrm>
            <a:off x="10591232" y="3434317"/>
            <a:ext cx="1126309" cy="44315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smtClean="0"/>
              <a:t>construire PLF N+1</a:t>
            </a:r>
            <a:endParaRPr lang="fr-FR" sz="1100" dirty="0"/>
          </a:p>
        </p:txBody>
      </p:sp>
      <p:sp>
        <p:nvSpPr>
          <p:cNvPr id="25" name="Rectangle à coins arrondis 24"/>
          <p:cNvSpPr/>
          <p:nvPr/>
        </p:nvSpPr>
        <p:spPr>
          <a:xfrm>
            <a:off x="8816196" y="3418360"/>
            <a:ext cx="1740501" cy="49163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a:t>identification des besoins des établissements et services pour N+1</a:t>
            </a:r>
          </a:p>
        </p:txBody>
      </p:sp>
      <p:sp>
        <p:nvSpPr>
          <p:cNvPr id="27" name="Rectangle à coins arrondis 26"/>
          <p:cNvSpPr/>
          <p:nvPr/>
        </p:nvSpPr>
        <p:spPr>
          <a:xfrm>
            <a:off x="9696577" y="5992213"/>
            <a:ext cx="2095245" cy="335591"/>
          </a:xfrm>
          <a:prstGeom prst="roundRect">
            <a:avLst/>
          </a:prstGeom>
          <a:solidFill>
            <a:srgbClr val="FFDB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smtClean="0"/>
              <a:t>TUTAC : inscription des enseignants par la direction</a:t>
            </a:r>
            <a:endParaRPr lang="fr-FR" sz="1100" dirty="0"/>
          </a:p>
        </p:txBody>
      </p:sp>
      <p:sp>
        <p:nvSpPr>
          <p:cNvPr id="28" name="Rectangle à coins arrondis 27"/>
          <p:cNvSpPr/>
          <p:nvPr/>
        </p:nvSpPr>
        <p:spPr>
          <a:xfrm>
            <a:off x="10262240" y="2396090"/>
            <a:ext cx="1196676" cy="42890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a:t>Actualiser </a:t>
            </a:r>
            <a:r>
              <a:rPr lang="fr-FR" sz="1100" dirty="0" smtClean="0"/>
              <a:t>PLF N</a:t>
            </a:r>
            <a:endParaRPr lang="fr-FR" sz="1100" dirty="0"/>
          </a:p>
        </p:txBody>
      </p:sp>
      <p:sp>
        <p:nvSpPr>
          <p:cNvPr id="29" name="Rectangle à coins arrondis 28"/>
          <p:cNvSpPr/>
          <p:nvPr/>
        </p:nvSpPr>
        <p:spPr>
          <a:xfrm>
            <a:off x="4273181" y="2616168"/>
            <a:ext cx="1798606" cy="22566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smtClean="0"/>
              <a:t>Bilan semestre 1</a:t>
            </a:r>
            <a:endParaRPr lang="fr-FR" sz="1100" dirty="0"/>
          </a:p>
        </p:txBody>
      </p:sp>
      <p:sp>
        <p:nvSpPr>
          <p:cNvPr id="37" name="Rectangle à coins arrondis 36"/>
          <p:cNvSpPr/>
          <p:nvPr/>
        </p:nvSpPr>
        <p:spPr>
          <a:xfrm>
            <a:off x="626197" y="4135609"/>
            <a:ext cx="9095481" cy="2587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Accompagnement des agents</a:t>
            </a:r>
            <a:endParaRPr lang="fr-FR" dirty="0"/>
          </a:p>
        </p:txBody>
      </p:sp>
      <p:sp>
        <p:nvSpPr>
          <p:cNvPr id="39" name="Rectangle à coins arrondis 38"/>
          <p:cNvSpPr/>
          <p:nvPr/>
        </p:nvSpPr>
        <p:spPr>
          <a:xfrm>
            <a:off x="634520" y="4548116"/>
            <a:ext cx="9095480" cy="2587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Suivi des inscriptions et réalisation</a:t>
            </a:r>
            <a:endParaRPr lang="fr-FR" dirty="0"/>
          </a:p>
        </p:txBody>
      </p:sp>
      <p:sp>
        <p:nvSpPr>
          <p:cNvPr id="42" name="ZoneTexte 41"/>
          <p:cNvSpPr txBox="1"/>
          <p:nvPr/>
        </p:nvSpPr>
        <p:spPr>
          <a:xfrm>
            <a:off x="8082951" y="709319"/>
            <a:ext cx="3510345" cy="923330"/>
          </a:xfrm>
          <a:prstGeom prst="rect">
            <a:avLst/>
          </a:prstGeom>
          <a:noFill/>
        </p:spPr>
        <p:txBody>
          <a:bodyPr wrap="square" rtlCol="0">
            <a:spAutoFit/>
          </a:bodyPr>
          <a:lstStyle/>
          <a:p>
            <a:r>
              <a:rPr lang="fr-FR" dirty="0" smtClean="0"/>
              <a:t>Travail collectif</a:t>
            </a:r>
          </a:p>
          <a:p>
            <a:r>
              <a:rPr lang="fr-FR" dirty="0" smtClean="0"/>
              <a:t>Premier jet pour une projection calendaire de l’activité</a:t>
            </a:r>
            <a:endParaRPr lang="fr-FR" dirty="0"/>
          </a:p>
        </p:txBody>
      </p:sp>
      <p:sp>
        <p:nvSpPr>
          <p:cNvPr id="43" name="Rectangle à coins arrondis 42"/>
          <p:cNvSpPr/>
          <p:nvPr/>
        </p:nvSpPr>
        <p:spPr>
          <a:xfrm>
            <a:off x="6130868" y="5012195"/>
            <a:ext cx="1038275" cy="35529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smtClean="0"/>
              <a:t>Instruction CPF par </a:t>
            </a:r>
            <a:r>
              <a:rPr lang="fr-FR" sz="1100" dirty="0" err="1" smtClean="0"/>
              <a:t>Formco</a:t>
            </a:r>
            <a:endParaRPr lang="fr-FR" sz="1100" dirty="0"/>
          </a:p>
        </p:txBody>
      </p:sp>
      <p:sp>
        <p:nvSpPr>
          <p:cNvPr id="44" name="Rectangle à coins arrondis 43"/>
          <p:cNvSpPr/>
          <p:nvPr/>
        </p:nvSpPr>
        <p:spPr>
          <a:xfrm>
            <a:off x="600093" y="5018279"/>
            <a:ext cx="1038275" cy="35529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smtClean="0"/>
              <a:t>Instruction CPF par </a:t>
            </a:r>
            <a:r>
              <a:rPr lang="fr-FR" sz="1100" dirty="0" err="1" smtClean="0"/>
              <a:t>Formco</a:t>
            </a:r>
            <a:endParaRPr lang="fr-FR" sz="1100" dirty="0"/>
          </a:p>
        </p:txBody>
      </p:sp>
      <p:sp>
        <p:nvSpPr>
          <p:cNvPr id="45" name="Rectangle à coins arrondis 44"/>
          <p:cNvSpPr/>
          <p:nvPr/>
        </p:nvSpPr>
        <p:spPr>
          <a:xfrm>
            <a:off x="1677702" y="5002066"/>
            <a:ext cx="905181" cy="35565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a:t>Commission CPF</a:t>
            </a:r>
          </a:p>
        </p:txBody>
      </p:sp>
      <p:sp>
        <p:nvSpPr>
          <p:cNvPr id="46" name="Rectangle à coins arrondis 45"/>
          <p:cNvSpPr/>
          <p:nvPr/>
        </p:nvSpPr>
        <p:spPr>
          <a:xfrm>
            <a:off x="600093" y="6134260"/>
            <a:ext cx="2519850" cy="184365"/>
          </a:xfrm>
          <a:prstGeom prst="roundRect">
            <a:avLst/>
          </a:prstGeom>
          <a:solidFill>
            <a:srgbClr val="FFDB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100" dirty="0" smtClean="0"/>
              <a:t>TUTAC : accompagnement logistique</a:t>
            </a:r>
            <a:endParaRPr lang="fr-FR" sz="1100" dirty="0"/>
          </a:p>
        </p:txBody>
      </p:sp>
    </p:spTree>
    <p:extLst>
      <p:ext uri="{BB962C8B-B14F-4D97-AF65-F5344CB8AC3E}">
        <p14:creationId xmlns:p14="http://schemas.microsoft.com/office/powerpoint/2010/main" val="3494964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710702" y="540376"/>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fr-FR" dirty="0" smtClean="0"/>
              <a:t>Le plan local de formation – trame Type p.1/2 </a:t>
            </a:r>
            <a:endParaRPr lang="fr-FR" dirty="0"/>
          </a:p>
        </p:txBody>
      </p:sp>
      <p:sp>
        <p:nvSpPr>
          <p:cNvPr id="5" name="Rectangle 4"/>
          <p:cNvSpPr/>
          <p:nvPr/>
        </p:nvSpPr>
        <p:spPr>
          <a:xfrm>
            <a:off x="905774" y="2001328"/>
            <a:ext cx="10705381" cy="44080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905774" y="2001328"/>
            <a:ext cx="2872596" cy="15769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AutoNum type="arabicPeriod"/>
            </a:pPr>
            <a:r>
              <a:rPr lang="fr-FR" sz="1200" b="1" dirty="0" smtClean="0">
                <a:solidFill>
                  <a:schemeClr val="tx1"/>
                </a:solidFill>
              </a:rPr>
              <a:t>Identité</a:t>
            </a:r>
            <a:endParaRPr lang="fr-FR" sz="1200" b="1" dirty="0">
              <a:solidFill>
                <a:schemeClr val="tx1"/>
              </a:solidFill>
            </a:endParaRPr>
          </a:p>
          <a:p>
            <a:r>
              <a:rPr lang="fr-FR" sz="1200" dirty="0">
                <a:solidFill>
                  <a:schemeClr val="tx1"/>
                </a:solidFill>
              </a:rPr>
              <a:t>Nom de la structure :</a:t>
            </a:r>
          </a:p>
          <a:p>
            <a:r>
              <a:rPr lang="fr-FR" sz="1200" dirty="0">
                <a:solidFill>
                  <a:schemeClr val="tx1"/>
                </a:solidFill>
              </a:rPr>
              <a:t>Responsable de la structure :</a:t>
            </a:r>
          </a:p>
          <a:p>
            <a:r>
              <a:rPr lang="fr-FR" sz="1200" dirty="0">
                <a:solidFill>
                  <a:schemeClr val="tx1"/>
                </a:solidFill>
              </a:rPr>
              <a:t>Responsable formation :</a:t>
            </a:r>
          </a:p>
          <a:p>
            <a:r>
              <a:rPr lang="fr-FR" sz="1200" dirty="0">
                <a:solidFill>
                  <a:schemeClr val="tx1"/>
                </a:solidFill>
              </a:rPr>
              <a:t>Référent formation :</a:t>
            </a:r>
          </a:p>
        </p:txBody>
      </p:sp>
      <p:sp>
        <p:nvSpPr>
          <p:cNvPr id="12" name="Rectangle 11"/>
          <p:cNvSpPr/>
          <p:nvPr/>
        </p:nvSpPr>
        <p:spPr>
          <a:xfrm>
            <a:off x="905773" y="3578272"/>
            <a:ext cx="2872597" cy="28311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200" dirty="0" smtClean="0">
                <a:solidFill>
                  <a:schemeClr val="tx1"/>
                </a:solidFill>
              </a:rPr>
              <a:t>2. </a:t>
            </a:r>
            <a:r>
              <a:rPr lang="fr-FR" sz="1200" b="1" dirty="0">
                <a:solidFill>
                  <a:schemeClr val="tx1"/>
                </a:solidFill>
              </a:rPr>
              <a:t>Situation en matière de </a:t>
            </a:r>
            <a:r>
              <a:rPr lang="fr-FR" sz="1200" b="1" dirty="0" smtClean="0">
                <a:solidFill>
                  <a:schemeClr val="tx1"/>
                </a:solidFill>
              </a:rPr>
              <a:t>personnel</a:t>
            </a:r>
          </a:p>
          <a:p>
            <a:r>
              <a:rPr lang="fr-FR" sz="1200" dirty="0" smtClean="0">
                <a:solidFill>
                  <a:schemeClr val="tx1"/>
                </a:solidFill>
              </a:rPr>
              <a:t>Nombre d’agents employés par MASA: </a:t>
            </a:r>
          </a:p>
          <a:p>
            <a:pPr marL="171450" indent="-171450">
              <a:buFontTx/>
              <a:buChar char="-"/>
            </a:pPr>
            <a:r>
              <a:rPr lang="fr-FR" sz="1200" dirty="0" smtClean="0">
                <a:solidFill>
                  <a:schemeClr val="tx1"/>
                </a:solidFill>
              </a:rPr>
              <a:t>Administratifs :</a:t>
            </a:r>
          </a:p>
          <a:p>
            <a:pPr marL="171450" indent="-171450">
              <a:buFontTx/>
              <a:buChar char="-"/>
            </a:pPr>
            <a:r>
              <a:rPr lang="fr-FR" sz="1200" dirty="0" smtClean="0">
                <a:solidFill>
                  <a:schemeClr val="tx1"/>
                </a:solidFill>
              </a:rPr>
              <a:t>Enseignants : </a:t>
            </a:r>
          </a:p>
          <a:p>
            <a:pPr marL="171450" indent="-171450">
              <a:buFontTx/>
              <a:buChar char="-"/>
            </a:pPr>
            <a:r>
              <a:rPr lang="fr-FR" sz="1200" dirty="0" smtClean="0">
                <a:solidFill>
                  <a:schemeClr val="tx1"/>
                </a:solidFill>
              </a:rPr>
              <a:t>Autres agents (dont ACB) :</a:t>
            </a:r>
          </a:p>
          <a:p>
            <a:pPr marL="171450" indent="-171450">
              <a:buFontTx/>
              <a:buChar char="-"/>
            </a:pPr>
            <a:r>
              <a:rPr lang="fr-FR" sz="1200" dirty="0" smtClean="0">
                <a:solidFill>
                  <a:schemeClr val="tx1"/>
                </a:solidFill>
              </a:rPr>
              <a:t>Projets de mobilité :</a:t>
            </a:r>
          </a:p>
          <a:p>
            <a:pPr marL="171450" indent="-171450">
              <a:buFontTx/>
              <a:buChar char="-"/>
            </a:pPr>
            <a:endParaRPr lang="fr-FR" sz="1200" dirty="0">
              <a:solidFill>
                <a:schemeClr val="tx1"/>
              </a:solidFill>
            </a:endParaRPr>
          </a:p>
          <a:p>
            <a:pPr marL="171450" indent="-171450">
              <a:buFontTx/>
              <a:buChar char="-"/>
            </a:pPr>
            <a:endParaRPr lang="fr-FR" sz="1200" dirty="0" smtClean="0">
              <a:solidFill>
                <a:schemeClr val="tx1"/>
              </a:solidFill>
            </a:endParaRPr>
          </a:p>
          <a:p>
            <a:pPr marL="171450" indent="-171450">
              <a:buFontTx/>
              <a:buChar char="-"/>
            </a:pPr>
            <a:r>
              <a:rPr lang="fr-FR" sz="1200" dirty="0" smtClean="0">
                <a:solidFill>
                  <a:schemeClr val="tx1"/>
                </a:solidFill>
              </a:rPr>
              <a:t>Départ en retraite :</a:t>
            </a:r>
          </a:p>
          <a:p>
            <a:pPr marL="171450" indent="-171450">
              <a:buFontTx/>
              <a:buChar char="-"/>
            </a:pPr>
            <a:endParaRPr lang="fr-FR" sz="1200" dirty="0">
              <a:solidFill>
                <a:schemeClr val="tx1"/>
              </a:solidFill>
            </a:endParaRPr>
          </a:p>
          <a:p>
            <a:pPr marL="171450" indent="-171450">
              <a:buFontTx/>
              <a:buChar char="-"/>
            </a:pPr>
            <a:endParaRPr lang="fr-FR" sz="1200" dirty="0" smtClean="0">
              <a:solidFill>
                <a:schemeClr val="tx1"/>
              </a:solidFill>
            </a:endParaRPr>
          </a:p>
          <a:p>
            <a:pPr marL="171450" indent="-171450">
              <a:buFontTx/>
              <a:buChar char="-"/>
            </a:pPr>
            <a:r>
              <a:rPr lang="fr-FR" sz="1200" dirty="0" smtClean="0">
                <a:solidFill>
                  <a:schemeClr val="tx1"/>
                </a:solidFill>
              </a:rPr>
              <a:t>Nombre de formateurs internes </a:t>
            </a:r>
            <a:r>
              <a:rPr lang="fr-FR" dirty="0" smtClean="0">
                <a:solidFill>
                  <a:schemeClr val="tx1"/>
                </a:solidFill>
              </a:rPr>
              <a:t>:</a:t>
            </a:r>
          </a:p>
          <a:p>
            <a:pPr marL="285750" indent="-285750" algn="ctr">
              <a:buFontTx/>
              <a:buChar char="-"/>
            </a:pPr>
            <a:endParaRPr lang="fr-FR" dirty="0" smtClean="0">
              <a:solidFill>
                <a:schemeClr val="tx1"/>
              </a:solidFill>
            </a:endParaRPr>
          </a:p>
          <a:p>
            <a:pPr marL="285750" indent="-285750" algn="ctr">
              <a:buFontTx/>
              <a:buChar char="-"/>
            </a:pPr>
            <a:endParaRPr lang="fr-FR" dirty="0" smtClean="0">
              <a:solidFill>
                <a:schemeClr val="tx1"/>
              </a:solidFill>
            </a:endParaRPr>
          </a:p>
        </p:txBody>
      </p:sp>
      <p:sp>
        <p:nvSpPr>
          <p:cNvPr id="14" name="Rectangle 13"/>
          <p:cNvSpPr/>
          <p:nvPr/>
        </p:nvSpPr>
        <p:spPr>
          <a:xfrm>
            <a:off x="3778370" y="2001328"/>
            <a:ext cx="2691441" cy="44080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200" b="1" dirty="0" smtClean="0">
                <a:solidFill>
                  <a:schemeClr val="tx1"/>
                </a:solidFill>
              </a:rPr>
              <a:t>3. Bilan </a:t>
            </a:r>
            <a:r>
              <a:rPr lang="fr-FR" sz="1200" b="1" dirty="0">
                <a:solidFill>
                  <a:schemeClr val="tx1"/>
                </a:solidFill>
              </a:rPr>
              <a:t>de la formation de l'année </a:t>
            </a:r>
            <a:r>
              <a:rPr lang="fr-FR" sz="1200" b="1" dirty="0" smtClean="0">
                <a:solidFill>
                  <a:schemeClr val="tx1"/>
                </a:solidFill>
              </a:rPr>
              <a:t>N-1</a:t>
            </a:r>
          </a:p>
          <a:p>
            <a:endParaRPr lang="fr-FR" sz="1200" b="1" dirty="0">
              <a:solidFill>
                <a:schemeClr val="tx1"/>
              </a:solidFill>
            </a:endParaRPr>
          </a:p>
          <a:p>
            <a:r>
              <a:rPr lang="fr-FR" sz="1200" dirty="0" smtClean="0">
                <a:solidFill>
                  <a:schemeClr val="tx1"/>
                </a:solidFill>
              </a:rPr>
              <a:t>Pour 2023, éléments communiqués par </a:t>
            </a:r>
            <a:r>
              <a:rPr lang="fr-FR" sz="1200" dirty="0" err="1" smtClean="0">
                <a:solidFill>
                  <a:schemeClr val="tx1"/>
                </a:solidFill>
              </a:rPr>
              <a:t>Formco</a:t>
            </a:r>
            <a:r>
              <a:rPr lang="fr-FR" sz="1200" dirty="0" smtClean="0">
                <a:solidFill>
                  <a:schemeClr val="tx1"/>
                </a:solidFill>
              </a:rPr>
              <a:t> + bilan semestre 1de 2024</a:t>
            </a:r>
            <a:endParaRPr lang="fr-FR" sz="1200" dirty="0">
              <a:solidFill>
                <a:schemeClr val="tx1"/>
              </a:solidFill>
            </a:endParaRPr>
          </a:p>
        </p:txBody>
      </p:sp>
      <p:sp>
        <p:nvSpPr>
          <p:cNvPr id="15" name="Rectangle 14"/>
          <p:cNvSpPr/>
          <p:nvPr/>
        </p:nvSpPr>
        <p:spPr>
          <a:xfrm>
            <a:off x="6469812" y="2001328"/>
            <a:ext cx="2601842" cy="44080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200" b="1" dirty="0" smtClean="0">
                <a:solidFill>
                  <a:schemeClr val="tx1"/>
                </a:solidFill>
              </a:rPr>
              <a:t>4. Éléments/ projets particuliers ayant impacté l’activité de formation professionnelle N-1</a:t>
            </a:r>
          </a:p>
          <a:p>
            <a:endParaRPr lang="fr-FR" sz="1200" b="1" dirty="0" smtClean="0">
              <a:solidFill>
                <a:schemeClr val="tx1"/>
              </a:solidFill>
            </a:endParaRPr>
          </a:p>
          <a:p>
            <a:r>
              <a:rPr lang="fr-FR" sz="1200" dirty="0" smtClean="0">
                <a:solidFill>
                  <a:schemeClr val="tx1"/>
                </a:solidFill>
              </a:rPr>
              <a:t>Valoriser ici les éventuels projets spécifiques de formation dans la structure, ou les actions de développement de compétences notables sur l’année écoulée </a:t>
            </a:r>
            <a:endParaRPr lang="fr-FR" sz="1200" dirty="0">
              <a:solidFill>
                <a:schemeClr val="tx1"/>
              </a:solidFill>
            </a:endParaRPr>
          </a:p>
        </p:txBody>
      </p:sp>
      <p:sp>
        <p:nvSpPr>
          <p:cNvPr id="16" name="Rectangle 15"/>
          <p:cNvSpPr/>
          <p:nvPr/>
        </p:nvSpPr>
        <p:spPr>
          <a:xfrm>
            <a:off x="9071654" y="2001328"/>
            <a:ext cx="2531594" cy="44080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200" b="1" dirty="0" smtClean="0">
                <a:solidFill>
                  <a:schemeClr val="tx1"/>
                </a:solidFill>
              </a:rPr>
              <a:t>5. projets </a:t>
            </a:r>
            <a:r>
              <a:rPr lang="fr-FR" sz="1200" b="1" dirty="0">
                <a:solidFill>
                  <a:schemeClr val="tx1"/>
                </a:solidFill>
              </a:rPr>
              <a:t>de </a:t>
            </a:r>
            <a:r>
              <a:rPr lang="fr-FR" sz="1200" b="1" dirty="0" smtClean="0">
                <a:solidFill>
                  <a:schemeClr val="tx1"/>
                </a:solidFill>
              </a:rPr>
              <a:t>la structure </a:t>
            </a:r>
            <a:r>
              <a:rPr lang="fr-FR" sz="1200" b="1" dirty="0">
                <a:solidFill>
                  <a:schemeClr val="tx1"/>
                </a:solidFill>
              </a:rPr>
              <a:t>et impacts éventuels en matière de besoin de formation</a:t>
            </a:r>
            <a:endParaRPr lang="fr-FR" sz="1200" dirty="0">
              <a:solidFill>
                <a:schemeClr val="tx1"/>
              </a:solidFill>
            </a:endParaRPr>
          </a:p>
          <a:p>
            <a:endParaRPr lang="fr-FR" dirty="0" smtClean="0">
              <a:solidFill>
                <a:schemeClr val="tx1"/>
              </a:solidFill>
            </a:endParaRPr>
          </a:p>
          <a:p>
            <a:r>
              <a:rPr lang="fr-FR" sz="1200" dirty="0" smtClean="0">
                <a:solidFill>
                  <a:schemeClr val="tx1"/>
                </a:solidFill>
              </a:rPr>
              <a:t>Quelques lignes de votre projet de structure/établissement pour contextualiser vos actions et vos besoins</a:t>
            </a:r>
            <a:endParaRPr lang="fr-FR" sz="1200" dirty="0">
              <a:solidFill>
                <a:schemeClr val="tx1"/>
              </a:solidFill>
            </a:endParaRPr>
          </a:p>
        </p:txBody>
      </p:sp>
    </p:spTree>
    <p:extLst>
      <p:ext uri="{BB962C8B-B14F-4D97-AF65-F5344CB8AC3E}">
        <p14:creationId xmlns:p14="http://schemas.microsoft.com/office/powerpoint/2010/main" val="29804558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mbre supérieur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1552</TotalTime>
  <Words>2036</Words>
  <Application>Microsoft Office PowerPoint</Application>
  <PresentationFormat>Grand écran</PresentationFormat>
  <Paragraphs>259</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Tw Cen MT</vt:lpstr>
      <vt:lpstr>Tw Cen MT Condensed</vt:lpstr>
      <vt:lpstr>Wingdings 3</vt:lpstr>
      <vt:lpstr>Intégral</vt:lpstr>
      <vt:lpstr>Séminaire des RLF MASA en PACA</vt:lpstr>
      <vt:lpstr>Liste des présents</vt:lpstr>
      <vt:lpstr>LA mission du rlf</vt:lpstr>
      <vt:lpstr>Les freins identifiés par les RLF </vt:lpstr>
      <vt:lpstr>Rappel des missions des EPLEFPA pour recentrer sur les besoins en compétences </vt:lpstr>
      <vt:lpstr>DDI : missions MASA</vt:lpstr>
      <vt:lpstr>Ce que l’usager de la formation attend, comment être plus efficace</vt:lpstr>
      <vt:lpstr>Calendrier therorique du RLF</vt:lpstr>
      <vt:lpstr>Présentation PowerPoint</vt:lpstr>
      <vt:lpstr>Présentation PowerPoint</vt:lpstr>
      <vt:lpstr>Présentation PowerPoint</vt:lpstr>
      <vt:lpstr>Pistes d’amélioration pour rendre la formation plus attractive exercice en sous groupe</vt:lpstr>
      <vt:lpstr>Moderniser la FC au masa exercice en sous groupes, propositions réalistes à court terme…</vt:lpstr>
    </vt:vector>
  </TitlesOfParts>
  <Company>Ministère de l'Agriculture et de l'Alimentation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Séminaire des RLF MASA en PACA</dc:title>
  <dc:creator>Claire SAEZ</dc:creator>
  <cp:lastModifiedBy>Claire SAEZ</cp:lastModifiedBy>
  <cp:revision>97</cp:revision>
  <dcterms:created xsi:type="dcterms:W3CDTF">2024-05-28T16:10:54Z</dcterms:created>
  <dcterms:modified xsi:type="dcterms:W3CDTF">2024-07-03T12:49:12Z</dcterms:modified>
</cp:coreProperties>
</file>